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media/image1.svg" ContentType="image/svg+xml"/>
  <Override PartName="/ppt/media/image2.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Override1.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theme/themeOverride15.xml" ContentType="application/vnd.openxmlformats-officedocument.themeOverride+xml"/>
  <Override PartName="/ppt/theme/themeOverride16.xml" ContentType="application/vnd.openxmlformats-officedocument.themeOverride+xml"/>
  <Override PartName="/ppt/theme/themeOverride17.xml" ContentType="application/vnd.openxmlformats-officedocument.themeOverride+xml"/>
  <Override PartName="/ppt/theme/themeOverride18.xml" ContentType="application/vnd.openxmlformats-officedocument.themeOverride+xml"/>
  <Override PartName="/ppt/theme/themeOverride19.xml" ContentType="application/vnd.openxmlformats-officedocument.themeOverride+xml"/>
  <Override PartName="/ppt/theme/themeOverride2.xml" ContentType="application/vnd.openxmlformats-officedocument.themeOverride+xml"/>
  <Override PartName="/ppt/theme/themeOverride20.xml" ContentType="application/vnd.openxmlformats-officedocument.themeOverride+xml"/>
  <Override PartName="/ppt/theme/themeOverride21.xml" ContentType="application/vnd.openxmlformats-officedocument.themeOverride+xml"/>
  <Override PartName="/ppt/theme/themeOverride22.xml" ContentType="application/vnd.openxmlformats-officedocument.themeOverride+xml"/>
  <Override PartName="/ppt/theme/themeOverride23.xml" ContentType="application/vnd.openxmlformats-officedocument.themeOverride+xml"/>
  <Override PartName="/ppt/theme/themeOverride24.xml" ContentType="application/vnd.openxmlformats-officedocument.themeOverride+xml"/>
  <Override PartName="/ppt/theme/themeOverride25.xml" ContentType="application/vnd.openxmlformats-officedocument.themeOverride+xml"/>
  <Override PartName="/ppt/theme/themeOverride26.xml" ContentType="application/vnd.openxmlformats-officedocument.themeOverride+xml"/>
  <Override PartName="/ppt/theme/themeOverride27.xml" ContentType="application/vnd.openxmlformats-officedocument.themeOverride+xml"/>
  <Override PartName="/ppt/theme/themeOverride28.xml" ContentType="application/vnd.openxmlformats-officedocument.themeOverride+xml"/>
  <Override PartName="/ppt/theme/themeOverride29.xml" ContentType="application/vnd.openxmlformats-officedocument.themeOverride+xml"/>
  <Override PartName="/ppt/theme/themeOverride3.xml" ContentType="application/vnd.openxmlformats-officedocument.themeOverride+xml"/>
  <Override PartName="/ppt/theme/themeOverride30.xml" ContentType="application/vnd.openxmlformats-officedocument.themeOverride+xml"/>
  <Override PartName="/ppt/theme/themeOverride31.xml" ContentType="application/vnd.openxmlformats-officedocument.themeOverride+xml"/>
  <Override PartName="/ppt/theme/themeOverride32.xml" ContentType="application/vnd.openxmlformats-officedocument.themeOverride+xml"/>
  <Override PartName="/ppt/theme/themeOverride33.xml" ContentType="application/vnd.openxmlformats-officedocument.themeOverride+xml"/>
  <Override PartName="/ppt/theme/themeOverride34.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5"/>
  </p:notesMasterIdLst>
  <p:handoutMasterIdLst>
    <p:handoutMasterId r:id="rId54"/>
  </p:handoutMasterIdLst>
  <p:sldIdLst>
    <p:sldId id="8665" r:id="rId4"/>
    <p:sldId id="8666" r:id="rId6"/>
    <p:sldId id="8667" r:id="rId7"/>
    <p:sldId id="8668" r:id="rId8"/>
    <p:sldId id="8669" r:id="rId9"/>
    <p:sldId id="8670" r:id="rId10"/>
    <p:sldId id="8920" r:id="rId11"/>
    <p:sldId id="8671" r:id="rId12"/>
    <p:sldId id="8672" r:id="rId13"/>
    <p:sldId id="8673" r:id="rId14"/>
    <p:sldId id="8674" r:id="rId15"/>
    <p:sldId id="8921" r:id="rId16"/>
    <p:sldId id="8675" r:id="rId17"/>
    <p:sldId id="9008" r:id="rId18"/>
    <p:sldId id="9011" r:id="rId19"/>
    <p:sldId id="9009" r:id="rId20"/>
    <p:sldId id="9010" r:id="rId21"/>
    <p:sldId id="9013" r:id="rId22"/>
    <p:sldId id="9012" r:id="rId23"/>
    <p:sldId id="9014" r:id="rId24"/>
    <p:sldId id="9015" r:id="rId25"/>
    <p:sldId id="9016" r:id="rId26"/>
    <p:sldId id="9017" r:id="rId27"/>
    <p:sldId id="9019" r:id="rId28"/>
    <p:sldId id="9020" r:id="rId29"/>
    <p:sldId id="9022" r:id="rId30"/>
    <p:sldId id="9018" r:id="rId31"/>
    <p:sldId id="9021" r:id="rId32"/>
    <p:sldId id="8677" r:id="rId33"/>
    <p:sldId id="8679" r:id="rId34"/>
    <p:sldId id="9092" r:id="rId35"/>
    <p:sldId id="9093" r:id="rId36"/>
    <p:sldId id="9094" r:id="rId37"/>
    <p:sldId id="9095" r:id="rId38"/>
    <p:sldId id="9097" r:id="rId39"/>
    <p:sldId id="9096" r:id="rId40"/>
    <p:sldId id="8680" r:id="rId41"/>
    <p:sldId id="9098" r:id="rId42"/>
    <p:sldId id="9099" r:id="rId43"/>
    <p:sldId id="9100" r:id="rId44"/>
    <p:sldId id="8678" r:id="rId45"/>
    <p:sldId id="8685" r:id="rId46"/>
    <p:sldId id="9102" r:id="rId47"/>
    <p:sldId id="9104" r:id="rId48"/>
    <p:sldId id="9101" r:id="rId49"/>
    <p:sldId id="9106" r:id="rId50"/>
    <p:sldId id="9107" r:id="rId51"/>
    <p:sldId id="9091" r:id="rId52"/>
    <p:sldId id="8708" r:id="rId53"/>
  </p:sldIdLst>
  <p:sldSz cx="12192000" cy="6858000"/>
  <p:notesSz cx="6858000" cy="9144000"/>
  <p:custDataLst>
    <p:tags r:id="rId5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5" name="作者" initials="A" lastIdx="0" clrIdx="2"/>
  <p:cmAuthor id="1" name="幸全" initials="幸全"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EFE"/>
    <a:srgbClr val="F5B9A9"/>
    <a:srgbClr val="FDF3F1"/>
    <a:srgbClr val="F9680D"/>
    <a:srgbClr val="FACAA2"/>
    <a:srgbClr val="53B9A3"/>
    <a:srgbClr val="409455"/>
    <a:srgbClr val="ACE2CF"/>
    <a:srgbClr val="FDF1F0"/>
    <a:srgbClr val="FFEDE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中度样式 3 - 强调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301B821-A1FF-4177-AEE7-76D212191A09}" styleName="中度样式 1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16D9F66E-5EB9-4882-86FB-DCBF35E3C3E4}" styleName="中度样式 4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C4B1156A-380E-4F78-BDF5-A606A8083BF9}" styleName="中度样式 4 - 强调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293" autoAdjust="0"/>
    <p:restoredTop sz="94660"/>
  </p:normalViewPr>
  <p:slideViewPr>
    <p:cSldViewPr snapToGrid="0" showGuides="1">
      <p:cViewPr varScale="1">
        <p:scale>
          <a:sx n="69" d="100"/>
          <a:sy n="69" d="100"/>
        </p:scale>
        <p:origin x="78" y="732"/>
      </p:cViewPr>
      <p:guideLst>
        <p:guide orient="horz" pos="2097"/>
        <p:guide pos="381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9" Type="http://schemas.openxmlformats.org/officeDocument/2006/relationships/tags" Target="tags/tag555.xml"/><Relationship Id="rId58" Type="http://schemas.openxmlformats.org/officeDocument/2006/relationships/commentAuthors" Target="commentAuthors.xml"/><Relationship Id="rId57" Type="http://schemas.openxmlformats.org/officeDocument/2006/relationships/tableStyles" Target="tableStyles.xml"/><Relationship Id="rId56" Type="http://schemas.openxmlformats.org/officeDocument/2006/relationships/viewProps" Target="viewProps.xml"/><Relationship Id="rId55" Type="http://schemas.openxmlformats.org/officeDocument/2006/relationships/presProps" Target="presProps.xml"/><Relationship Id="rId54" Type="http://schemas.openxmlformats.org/officeDocument/2006/relationships/handoutMaster" Target="handoutMasters/handoutMaster1.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黑体" panose="02010609060101010101" charset="-122"/>
              <a:cs typeface="黑体" panose="02010609060101010101"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黑体" panose="02010609060101010101" charset="-122"/>
              </a:rPr>
            </a:fld>
            <a:endParaRPr lang="zh-CN" altLang="en-US">
              <a:latin typeface="黑体" panose="02010609060101010101"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黑体" panose="02010609060101010101" charset="-122"/>
              <a:cs typeface="黑体" panose="02010609060101010101"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黑体" panose="02010609060101010101" charset="-122"/>
              </a:rPr>
            </a:fld>
            <a:endParaRPr lang="zh-CN" altLang="en-US">
              <a:latin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黑体" panose="02010609060101010101" charset="-122"/>
                <a:ea typeface="黑体" panose="02010609060101010101" charset="-122"/>
                <a:cs typeface="黑体" panose="02010609060101010101"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黑体" panose="02010609060101010101" charset="-122"/>
                <a:ea typeface="黑体" panose="02010609060101010101" charset="-122"/>
                <a:cs typeface="黑体" panose="02010609060101010101" charset="-122"/>
              </a:defRPr>
            </a:lvl1pPr>
          </a:lstStyle>
          <a:p>
            <a:fld id="{96CEDCE0-AF49-4986-B4C9-C5741EF9707C}"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黑体" panose="02010609060101010101" charset="-122"/>
                <a:ea typeface="黑体" panose="02010609060101010101" charset="-122"/>
                <a:cs typeface="黑体" panose="02010609060101010101"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黑体" panose="02010609060101010101" charset="-122"/>
                <a:ea typeface="黑体" panose="02010609060101010101" charset="-122"/>
                <a:cs typeface="黑体" panose="02010609060101010101" charset="-122"/>
              </a:defRPr>
            </a:lvl1pPr>
          </a:lstStyle>
          <a:p>
            <a:fld id="{747B8A36-7D0F-4E2A-AB3F-A8006D06DEEF}"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1pPr>
    <a:lvl2pPr marL="4572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2pPr>
    <a:lvl3pPr marL="9144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3pPr>
    <a:lvl4pPr marL="13716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4pPr>
    <a:lvl5pPr marL="18288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幻灯片图像占位符 1"/>
          <p:cNvSpPr>
            <a:spLocks noGrp="1" noRot="1" noChangeAspect="1" noTextEdit="1"/>
          </p:cNvSpPr>
          <p:nvPr>
            <p:ph type="sldImg"/>
          </p:nvPr>
        </p:nvSpPr>
        <p:spPr/>
      </p:sp>
      <p:sp>
        <p:nvSpPr>
          <p:cNvPr id="9219" name="备注占位符 2"/>
          <p:cNvSpPr>
            <a:spLocks noGrp="1"/>
          </p:cNvSpPr>
          <p:nvPr>
            <p:ph type="body" idx="1"/>
          </p:nvPr>
        </p:nvSpPr>
        <p:spPr>
          <a:noFill/>
        </p:spPr>
        <p:txBody>
          <a:bodyPr/>
          <a:lstStyle/>
          <a:p>
            <a:endParaRPr lang="zh-CN" altLang="en-US"/>
          </a:p>
        </p:txBody>
      </p:sp>
      <p:sp>
        <p:nvSpPr>
          <p:cNvPr id="9220"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0BC44C8-3824-4E3B-A6BC-64F7DDC11DCF}" type="slidenum">
              <a:rPr lang="zh-CN" altLang="en-US" smtClean="0">
                <a:latin typeface="字魂59号-创粗黑" panose="00000500000000000000" pitchFamily="2" charset="-122"/>
                <a:ea typeface="字魂59号-创粗黑" panose="00000500000000000000" pitchFamily="2" charset="-122"/>
              </a:rPr>
            </a:fld>
            <a:endParaRPr lang="en-US" altLang="zh-CN" dirty="0">
              <a:latin typeface="字魂59号-创粗黑" panose="00000500000000000000" pitchFamily="2" charset="-122"/>
              <a:ea typeface="字魂59号-创粗黑" panose="00000500000000000000" pitchFamily="2" charset="-122"/>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幻灯片图像占位符 1"/>
          <p:cNvSpPr>
            <a:spLocks noGrp="1" noRot="1" noChangeAspect="1" noTextEdit="1"/>
          </p:cNvSpPr>
          <p:nvPr>
            <p:ph type="sldImg"/>
          </p:nvPr>
        </p:nvSpPr>
        <p:spPr/>
      </p:sp>
      <p:sp>
        <p:nvSpPr>
          <p:cNvPr id="9219" name="备注占位符 2"/>
          <p:cNvSpPr>
            <a:spLocks noGrp="1"/>
          </p:cNvSpPr>
          <p:nvPr>
            <p:ph type="body" idx="1"/>
          </p:nvPr>
        </p:nvSpPr>
        <p:spPr>
          <a:noFill/>
        </p:spPr>
        <p:txBody>
          <a:bodyPr/>
          <a:lstStyle/>
          <a:p>
            <a:endParaRPr lang="zh-CN" altLang="en-US"/>
          </a:p>
        </p:txBody>
      </p:sp>
      <p:sp>
        <p:nvSpPr>
          <p:cNvPr id="9220"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0BC44C8-3824-4E3B-A6BC-64F7DDC11DCF}" type="slidenum">
              <a:rPr lang="zh-CN" altLang="en-US" smtClean="0">
                <a:latin typeface="字魂59号-创粗黑" panose="00000500000000000000" pitchFamily="2" charset="-122"/>
                <a:ea typeface="字魂59号-创粗黑" panose="00000500000000000000" pitchFamily="2" charset="-122"/>
              </a:rPr>
            </a:fld>
            <a:endParaRPr lang="en-US" altLang="zh-CN" dirty="0">
              <a:latin typeface="字魂59号-创粗黑" panose="00000500000000000000" pitchFamily="2" charset="-122"/>
              <a:ea typeface="字魂59号-创粗黑" panose="00000500000000000000" pitchFamily="2" charset="-122"/>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幻灯片图像占位符 1"/>
          <p:cNvSpPr>
            <a:spLocks noGrp="1" noRot="1" noChangeAspect="1" noTextEdit="1"/>
          </p:cNvSpPr>
          <p:nvPr>
            <p:ph type="sldImg"/>
          </p:nvPr>
        </p:nvSpPr>
        <p:spPr/>
      </p:sp>
      <p:sp>
        <p:nvSpPr>
          <p:cNvPr id="9219" name="备注占位符 2"/>
          <p:cNvSpPr>
            <a:spLocks noGrp="1"/>
          </p:cNvSpPr>
          <p:nvPr>
            <p:ph type="body" idx="1"/>
          </p:nvPr>
        </p:nvSpPr>
        <p:spPr>
          <a:noFill/>
        </p:spPr>
        <p:txBody>
          <a:bodyPr/>
          <a:lstStyle/>
          <a:p>
            <a:endParaRPr lang="zh-CN" altLang="en-US"/>
          </a:p>
        </p:txBody>
      </p:sp>
      <p:sp>
        <p:nvSpPr>
          <p:cNvPr id="9220"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0BC44C8-3824-4E3B-A6BC-64F7DDC11DCF}" type="slidenum">
              <a:rPr lang="zh-CN" altLang="en-US" smtClean="0">
                <a:latin typeface="字魂59号-创粗黑" panose="00000500000000000000" pitchFamily="2" charset="-122"/>
                <a:ea typeface="字魂59号-创粗黑" panose="00000500000000000000" pitchFamily="2" charset="-122"/>
              </a:rPr>
            </a:fld>
            <a:endParaRPr lang="en-US" altLang="zh-CN" dirty="0">
              <a:latin typeface="字魂59号-创粗黑" panose="00000500000000000000" pitchFamily="2" charset="-122"/>
              <a:ea typeface="字魂59号-创粗黑" panose="00000500000000000000"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4.xml"/><Relationship Id="rId8" Type="http://schemas.openxmlformats.org/officeDocument/2006/relationships/image" Target="file:///C:\Users\D69LXP2\Desktop\400px_tools/pic_temp/0_pic_quater_left_up.png" TargetMode="External"/><Relationship Id="rId7" Type="http://schemas.openxmlformats.org/officeDocument/2006/relationships/image" Target="../media/image15.png"/><Relationship Id="rId6" Type="http://schemas.openxmlformats.org/officeDocument/2006/relationships/tags" Target="../tags/tag3.xml"/><Relationship Id="rId5" Type="http://schemas.openxmlformats.org/officeDocument/2006/relationships/tags" Target="../tags/tag2.xml"/><Relationship Id="rId4" Type="http://schemas.openxmlformats.org/officeDocument/2006/relationships/image" Target="file:///C:\Users\D69LXP2\Desktop\400px_tools/pic_temp/pic_sup.png" TargetMode="External"/><Relationship Id="rId3" Type="http://schemas.openxmlformats.org/officeDocument/2006/relationships/image" Target="../media/image14.jpeg"/><Relationship Id="rId2" Type="http://schemas.openxmlformats.org/officeDocument/2006/relationships/tags" Target="../tags/tag1.xml"/><Relationship Id="rId17" Type="http://schemas.openxmlformats.org/officeDocument/2006/relationships/tags" Target="../tags/tag10.xml"/><Relationship Id="rId16" Type="http://schemas.openxmlformats.org/officeDocument/2006/relationships/tags" Target="../tags/tag9.xml"/><Relationship Id="rId15" Type="http://schemas.openxmlformats.org/officeDocument/2006/relationships/tags" Target="../tags/tag8.xml"/><Relationship Id="rId14" Type="http://schemas.openxmlformats.org/officeDocument/2006/relationships/tags" Target="../tags/tag7.xml"/><Relationship Id="rId13" Type="http://schemas.openxmlformats.org/officeDocument/2006/relationships/tags" Target="../tags/tag6.xml"/><Relationship Id="rId12" Type="http://schemas.openxmlformats.org/officeDocument/2006/relationships/tags" Target="../tags/tag5.xml"/><Relationship Id="rId11" Type="http://schemas.openxmlformats.org/officeDocument/2006/relationships/image" Target="file:///C:\Users\D69LXP2\Desktop\400px_tools/pic_temp/1_pic_quater_right_up.png" TargetMode="External"/><Relationship Id="rId10" Type="http://schemas.openxmlformats.org/officeDocument/2006/relationships/image" Target="../media/image16.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14.xml"/><Relationship Id="rId8" Type="http://schemas.openxmlformats.org/officeDocument/2006/relationships/tags" Target="../tags/tag13.xml"/><Relationship Id="rId7" Type="http://schemas.openxmlformats.org/officeDocument/2006/relationships/image" Target="file:///C:\Users\D69LXP2\Desktop\400px_tools/pic_temp/1_pic_quater_right_up.png" TargetMode="External"/><Relationship Id="rId6" Type="http://schemas.openxmlformats.org/officeDocument/2006/relationships/image" Target="../media/image16.png"/><Relationship Id="rId5" Type="http://schemas.openxmlformats.org/officeDocument/2006/relationships/tags" Target="../tags/tag12.xml"/><Relationship Id="rId4" Type="http://schemas.openxmlformats.org/officeDocument/2006/relationships/image" Target="file:///C:\Users\D69LXP2\Desktop\400px_tools/pic_temp/0_pic_quater_left_up.png" TargetMode="External"/><Relationship Id="rId3" Type="http://schemas.openxmlformats.org/officeDocument/2006/relationships/image" Target="../media/image15.png"/><Relationship Id="rId2" Type="http://schemas.openxmlformats.org/officeDocument/2006/relationships/tags" Target="../tags/tag11.xml"/><Relationship Id="rId12" Type="http://schemas.openxmlformats.org/officeDocument/2006/relationships/tags" Target="../tags/tag17.xml"/><Relationship Id="rId11" Type="http://schemas.openxmlformats.org/officeDocument/2006/relationships/tags" Target="../tags/tag16.xml"/><Relationship Id="rId10" Type="http://schemas.openxmlformats.org/officeDocument/2006/relationships/tags" Target="../tags/tag15.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23.xml"/><Relationship Id="rId8" Type="http://schemas.openxmlformats.org/officeDocument/2006/relationships/tags" Target="../tags/tag22.xml"/><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image" Target="file:///C:\Users\D69LXP2\Desktop\400px_tools/pic_temp/whole_pic.png" TargetMode="External"/><Relationship Id="rId3" Type="http://schemas.openxmlformats.org/officeDocument/2006/relationships/image" Target="../media/image17.jpeg"/><Relationship Id="rId2" Type="http://schemas.openxmlformats.org/officeDocument/2006/relationships/tags" Target="../tags/tag18.xml"/><Relationship Id="rId10" Type="http://schemas.openxmlformats.org/officeDocument/2006/relationships/tags" Target="../tags/tag24.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28.xml"/><Relationship Id="rId8" Type="http://schemas.openxmlformats.org/officeDocument/2006/relationships/tags" Target="../tags/tag27.xml"/><Relationship Id="rId7" Type="http://schemas.openxmlformats.org/officeDocument/2006/relationships/image" Target="file:///C:\Users\D69LXP2\Desktop\400px_tools/pic_temp/1_pic_quater_right_up.png" TargetMode="External"/><Relationship Id="rId6" Type="http://schemas.openxmlformats.org/officeDocument/2006/relationships/image" Target="../media/image16.png"/><Relationship Id="rId5" Type="http://schemas.openxmlformats.org/officeDocument/2006/relationships/tags" Target="../tags/tag26.xml"/><Relationship Id="rId4" Type="http://schemas.openxmlformats.org/officeDocument/2006/relationships/image" Target="file:///C:\Users\D69LXP2\Desktop\400px_tools/pic_temp/0_pic_quater_left_up.png" TargetMode="External"/><Relationship Id="rId3" Type="http://schemas.openxmlformats.org/officeDocument/2006/relationships/image" Target="../media/image15.png"/><Relationship Id="rId2" Type="http://schemas.openxmlformats.org/officeDocument/2006/relationships/tags" Target="../tags/tag25.xml"/><Relationship Id="rId13" Type="http://schemas.openxmlformats.org/officeDocument/2006/relationships/tags" Target="../tags/tag32.xml"/><Relationship Id="rId12" Type="http://schemas.openxmlformats.org/officeDocument/2006/relationships/tags" Target="../tags/tag31.xml"/><Relationship Id="rId11" Type="http://schemas.openxmlformats.org/officeDocument/2006/relationships/tags" Target="../tags/tag30.xml"/><Relationship Id="rId10" Type="http://schemas.openxmlformats.org/officeDocument/2006/relationships/tags" Target="../tags/tag29.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36.xml"/><Relationship Id="rId8" Type="http://schemas.openxmlformats.org/officeDocument/2006/relationships/tags" Target="../tags/tag35.xml"/><Relationship Id="rId7" Type="http://schemas.openxmlformats.org/officeDocument/2006/relationships/image" Target="file:///C:\Users\D69LXP2\Desktop\400px_tools/pic_temp/1_pic_quater_right_up.png" TargetMode="External"/><Relationship Id="rId6" Type="http://schemas.openxmlformats.org/officeDocument/2006/relationships/image" Target="../media/image16.png"/><Relationship Id="rId5" Type="http://schemas.openxmlformats.org/officeDocument/2006/relationships/tags" Target="../tags/tag34.xml"/><Relationship Id="rId4" Type="http://schemas.openxmlformats.org/officeDocument/2006/relationships/image" Target="file:///C:\Users\D69LXP2\Desktop\400px_tools/pic_temp/0_pic_quater_left_up.png" TargetMode="External"/><Relationship Id="rId3" Type="http://schemas.openxmlformats.org/officeDocument/2006/relationships/image" Target="../media/image15.png"/><Relationship Id="rId2" Type="http://schemas.openxmlformats.org/officeDocument/2006/relationships/tags" Target="../tags/tag33.xml"/><Relationship Id="rId15" Type="http://schemas.openxmlformats.org/officeDocument/2006/relationships/tags" Target="../tags/tag42.xml"/><Relationship Id="rId14" Type="http://schemas.openxmlformats.org/officeDocument/2006/relationships/tags" Target="../tags/tag41.xml"/><Relationship Id="rId13" Type="http://schemas.openxmlformats.org/officeDocument/2006/relationships/tags" Target="../tags/tag40.xml"/><Relationship Id="rId12" Type="http://schemas.openxmlformats.org/officeDocument/2006/relationships/tags" Target="../tags/tag39.xml"/><Relationship Id="rId11" Type="http://schemas.openxmlformats.org/officeDocument/2006/relationships/tags" Target="../tags/tag38.xml"/><Relationship Id="rId10" Type="http://schemas.openxmlformats.org/officeDocument/2006/relationships/tags" Target="../tags/tag37.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46.xml"/><Relationship Id="rId8" Type="http://schemas.openxmlformats.org/officeDocument/2006/relationships/tags" Target="../tags/tag45.xml"/><Relationship Id="rId7" Type="http://schemas.openxmlformats.org/officeDocument/2006/relationships/image" Target="file:///C:\Users\D69LXP2\Desktop\400px_tools/pic_temp/1_pic_quater_right_up.png" TargetMode="External"/><Relationship Id="rId6" Type="http://schemas.openxmlformats.org/officeDocument/2006/relationships/image" Target="../media/image16.png"/><Relationship Id="rId5" Type="http://schemas.openxmlformats.org/officeDocument/2006/relationships/tags" Target="../tags/tag44.xml"/><Relationship Id="rId4" Type="http://schemas.openxmlformats.org/officeDocument/2006/relationships/image" Target="file:///C:\Users\D69LXP2\Desktop\20191217\picc\2\subject.png" TargetMode="External"/><Relationship Id="rId3" Type="http://schemas.openxmlformats.org/officeDocument/2006/relationships/image" Target="../media/image18.png"/><Relationship Id="rId2" Type="http://schemas.openxmlformats.org/officeDocument/2006/relationships/tags" Target="../tags/tag43.xml"/><Relationship Id="rId11" Type="http://schemas.openxmlformats.org/officeDocument/2006/relationships/tags" Target="../tags/tag48.xml"/><Relationship Id="rId10" Type="http://schemas.openxmlformats.org/officeDocument/2006/relationships/tags" Target="../tags/tag47.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4" Type="http://schemas.openxmlformats.org/officeDocument/2006/relationships/tags" Target="../tags/tag51.xml"/><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55.xml"/><Relationship Id="rId8" Type="http://schemas.openxmlformats.org/officeDocument/2006/relationships/tags" Target="../tags/tag54.xml"/><Relationship Id="rId7" Type="http://schemas.openxmlformats.org/officeDocument/2006/relationships/image" Target="file:///C:\Users\D69LXP2\Desktop\400px_tools/pic_temp/1_pic_quater_right_up.png" TargetMode="External"/><Relationship Id="rId6" Type="http://schemas.openxmlformats.org/officeDocument/2006/relationships/image" Target="../media/image16.png"/><Relationship Id="rId5" Type="http://schemas.openxmlformats.org/officeDocument/2006/relationships/tags" Target="../tags/tag53.xml"/><Relationship Id="rId4" Type="http://schemas.openxmlformats.org/officeDocument/2006/relationships/image" Target="file:///C:\Users\D69LXP2\Desktop\400px_tools/pic_temp/0_pic_quater_left_up.png" TargetMode="External"/><Relationship Id="rId3" Type="http://schemas.openxmlformats.org/officeDocument/2006/relationships/image" Target="../media/image15.png"/><Relationship Id="rId2" Type="http://schemas.openxmlformats.org/officeDocument/2006/relationships/tags" Target="../tags/tag52.xml"/><Relationship Id="rId13" Type="http://schemas.openxmlformats.org/officeDocument/2006/relationships/tags" Target="../tags/tag59.xml"/><Relationship Id="rId12" Type="http://schemas.openxmlformats.org/officeDocument/2006/relationships/tags" Target="../tags/tag58.xml"/><Relationship Id="rId11" Type="http://schemas.openxmlformats.org/officeDocument/2006/relationships/tags" Target="../tags/tag57.xml"/><Relationship Id="rId10" Type="http://schemas.openxmlformats.org/officeDocument/2006/relationships/tags" Target="../tags/tag56.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63.xml"/><Relationship Id="rId8" Type="http://schemas.openxmlformats.org/officeDocument/2006/relationships/tags" Target="../tags/tag62.xml"/><Relationship Id="rId7" Type="http://schemas.openxmlformats.org/officeDocument/2006/relationships/image" Target="file:///C:\Users\D69LXP2\Desktop\400px_tools/pic_temp/1_pic_quater_right_up.png" TargetMode="External"/><Relationship Id="rId6" Type="http://schemas.openxmlformats.org/officeDocument/2006/relationships/image" Target="../media/image16.png"/><Relationship Id="rId5" Type="http://schemas.openxmlformats.org/officeDocument/2006/relationships/tags" Target="../tags/tag61.xml"/><Relationship Id="rId4" Type="http://schemas.openxmlformats.org/officeDocument/2006/relationships/image" Target="file:///C:\Users\D69LXP2\Desktop\400px_tools/pic_temp/0_pic_quater_left_up.png" TargetMode="External"/><Relationship Id="rId3" Type="http://schemas.openxmlformats.org/officeDocument/2006/relationships/image" Target="../media/image15.png"/><Relationship Id="rId2" Type="http://schemas.openxmlformats.org/officeDocument/2006/relationships/tags" Target="../tags/tag60.xml"/><Relationship Id="rId12" Type="http://schemas.openxmlformats.org/officeDocument/2006/relationships/tags" Target="../tags/tag66.xml"/><Relationship Id="rId11" Type="http://schemas.openxmlformats.org/officeDocument/2006/relationships/tags" Target="../tags/tag65.xml"/><Relationship Id="rId10" Type="http://schemas.openxmlformats.org/officeDocument/2006/relationships/tags" Target="../tags/tag64.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70.xml"/><Relationship Id="rId8" Type="http://schemas.openxmlformats.org/officeDocument/2006/relationships/tags" Target="../tags/tag69.xml"/><Relationship Id="rId7" Type="http://schemas.openxmlformats.org/officeDocument/2006/relationships/image" Target="file:///C:\Users\D69LXP2\Desktop\400px_tools/pic_temp/1_pic_quater_right_up.png" TargetMode="External"/><Relationship Id="rId6" Type="http://schemas.openxmlformats.org/officeDocument/2006/relationships/image" Target="../media/image16.png"/><Relationship Id="rId5" Type="http://schemas.openxmlformats.org/officeDocument/2006/relationships/tags" Target="../tags/tag68.xml"/><Relationship Id="rId4" Type="http://schemas.openxmlformats.org/officeDocument/2006/relationships/image" Target="file:///C:\Users\D69LXP2\Desktop\400px_tools/pic_temp/0_pic_quater_left_up.png" TargetMode="External"/><Relationship Id="rId3" Type="http://schemas.openxmlformats.org/officeDocument/2006/relationships/image" Target="../media/image15.png"/><Relationship Id="rId2" Type="http://schemas.openxmlformats.org/officeDocument/2006/relationships/tags" Target="../tags/tag67.xml"/><Relationship Id="rId11" Type="http://schemas.openxmlformats.org/officeDocument/2006/relationships/tags" Target="../tags/tag72.xml"/><Relationship Id="rId10" Type="http://schemas.openxmlformats.org/officeDocument/2006/relationships/tags" Target="../tags/tag71.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76.xml"/><Relationship Id="rId8" Type="http://schemas.openxmlformats.org/officeDocument/2006/relationships/image" Target="file:///C:\Users\D69LXP2\Desktop\400px_tools/pic_temp/0_pic_quater_left_up.png" TargetMode="External"/><Relationship Id="rId7" Type="http://schemas.openxmlformats.org/officeDocument/2006/relationships/image" Target="../media/image15.png"/><Relationship Id="rId6" Type="http://schemas.openxmlformats.org/officeDocument/2006/relationships/tags" Target="../tags/tag75.xml"/><Relationship Id="rId5" Type="http://schemas.openxmlformats.org/officeDocument/2006/relationships/tags" Target="../tags/tag74.xml"/><Relationship Id="rId4" Type="http://schemas.openxmlformats.org/officeDocument/2006/relationships/image" Target="file:///C:\Users\D69LXP2\Desktop\400px_tools/pic_temp/pic_sup.png" TargetMode="External"/><Relationship Id="rId3" Type="http://schemas.openxmlformats.org/officeDocument/2006/relationships/image" Target="../media/image14.jpeg"/><Relationship Id="rId2" Type="http://schemas.openxmlformats.org/officeDocument/2006/relationships/tags" Target="../tags/tag73.xml"/><Relationship Id="rId17" Type="http://schemas.openxmlformats.org/officeDocument/2006/relationships/tags" Target="../tags/tag82.xml"/><Relationship Id="rId16" Type="http://schemas.openxmlformats.org/officeDocument/2006/relationships/tags" Target="../tags/tag81.xml"/><Relationship Id="rId15" Type="http://schemas.openxmlformats.org/officeDocument/2006/relationships/tags" Target="../tags/tag80.xml"/><Relationship Id="rId14" Type="http://schemas.openxmlformats.org/officeDocument/2006/relationships/tags" Target="../tags/tag79.xml"/><Relationship Id="rId13" Type="http://schemas.openxmlformats.org/officeDocument/2006/relationships/tags" Target="../tags/tag78.xml"/><Relationship Id="rId12" Type="http://schemas.openxmlformats.org/officeDocument/2006/relationships/tags" Target="../tags/tag77.xml"/><Relationship Id="rId11" Type="http://schemas.openxmlformats.org/officeDocument/2006/relationships/image" Target="file:///C:\Users\D69LXP2\Desktop\400px_tools/pic_temp/1_pic_quater_right_up.png" TargetMode="External"/><Relationship Id="rId10" Type="http://schemas.openxmlformats.org/officeDocument/2006/relationships/image" Target="../media/image16.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86.xml"/><Relationship Id="rId8" Type="http://schemas.openxmlformats.org/officeDocument/2006/relationships/tags" Target="../tags/tag85.xml"/><Relationship Id="rId7" Type="http://schemas.openxmlformats.org/officeDocument/2006/relationships/image" Target="file:///C:\Users\D69LXP2\Desktop\400px_tools/pic_temp/1_pic_quater_right_up.png" TargetMode="External"/><Relationship Id="rId6" Type="http://schemas.openxmlformats.org/officeDocument/2006/relationships/image" Target="../media/image16.png"/><Relationship Id="rId5" Type="http://schemas.openxmlformats.org/officeDocument/2006/relationships/tags" Target="../tags/tag84.xml"/><Relationship Id="rId4" Type="http://schemas.openxmlformats.org/officeDocument/2006/relationships/image" Target="file:///C:\Users\D69LXP2\Desktop\400px_tools/pic_temp/0_pic_quater_left_up.png" TargetMode="External"/><Relationship Id="rId3" Type="http://schemas.openxmlformats.org/officeDocument/2006/relationships/image" Target="../media/image15.png"/><Relationship Id="rId2" Type="http://schemas.openxmlformats.org/officeDocument/2006/relationships/tags" Target="../tags/tag83.xml"/><Relationship Id="rId11" Type="http://schemas.openxmlformats.org/officeDocument/2006/relationships/tags" Target="../tags/tag88.xml"/><Relationship Id="rId10" Type="http://schemas.openxmlformats.org/officeDocument/2006/relationships/tags" Target="../tags/tag87.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92.xml"/><Relationship Id="rId8" Type="http://schemas.openxmlformats.org/officeDocument/2006/relationships/image" Target="file:///C:\Users\D69LXP2\Desktop\400px_tools/pic_temp/1_pic_quater_right_up.png" TargetMode="External"/><Relationship Id="rId7" Type="http://schemas.openxmlformats.org/officeDocument/2006/relationships/image" Target="../media/image16.png"/><Relationship Id="rId6" Type="http://schemas.openxmlformats.org/officeDocument/2006/relationships/tags" Target="../tags/tag91.xml"/><Relationship Id="rId5" Type="http://schemas.openxmlformats.org/officeDocument/2006/relationships/image" Target="file:///C:\Users\D69LXP2\Desktop\400px_tools/pic_temp/0_pic_quater_left_up.png" TargetMode="External"/><Relationship Id="rId4" Type="http://schemas.openxmlformats.org/officeDocument/2006/relationships/image" Target="../media/image15.png"/><Relationship Id="rId3" Type="http://schemas.openxmlformats.org/officeDocument/2006/relationships/tags" Target="../tags/tag90.xml"/><Relationship Id="rId2" Type="http://schemas.openxmlformats.org/officeDocument/2006/relationships/tags" Target="../tags/tag89.xml"/><Relationship Id="rId13" Type="http://schemas.openxmlformats.org/officeDocument/2006/relationships/tags" Target="../tags/tag96.xml"/><Relationship Id="rId12" Type="http://schemas.openxmlformats.org/officeDocument/2006/relationships/tags" Target="../tags/tag95.xml"/><Relationship Id="rId11" Type="http://schemas.openxmlformats.org/officeDocument/2006/relationships/tags" Target="../tags/tag94.xml"/><Relationship Id="rId10" Type="http://schemas.openxmlformats.org/officeDocument/2006/relationships/tags" Target="../tags/tag93.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102.xml"/><Relationship Id="rId8" Type="http://schemas.openxmlformats.org/officeDocument/2006/relationships/tags" Target="../tags/tag101.xml"/><Relationship Id="rId7" Type="http://schemas.openxmlformats.org/officeDocument/2006/relationships/tags" Target="../tags/tag100.xml"/><Relationship Id="rId6" Type="http://schemas.openxmlformats.org/officeDocument/2006/relationships/tags" Target="../tags/tag99.xml"/><Relationship Id="rId5" Type="http://schemas.openxmlformats.org/officeDocument/2006/relationships/image" Target="file:///C:\Users\D69LXP2\Desktop\400px_tools/pic_temp/0_pic_quater_left_up.png" TargetMode="External"/><Relationship Id="rId4" Type="http://schemas.openxmlformats.org/officeDocument/2006/relationships/image" Target="../media/image15.png"/><Relationship Id="rId3" Type="http://schemas.openxmlformats.org/officeDocument/2006/relationships/tags" Target="../tags/tag98.xml"/><Relationship Id="rId2" Type="http://schemas.openxmlformats.org/officeDocument/2006/relationships/tags" Target="../tags/tag97.xml"/><Relationship Id="rId11" Type="http://schemas.openxmlformats.org/officeDocument/2006/relationships/tags" Target="../tags/tag104.xml"/><Relationship Id="rId10" Type="http://schemas.openxmlformats.org/officeDocument/2006/relationships/tags" Target="../tags/tag103.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08.xml"/><Relationship Id="rId8" Type="http://schemas.openxmlformats.org/officeDocument/2006/relationships/image" Target="file:///C:\Users\D69LXP2\Desktop\400px_tools/pic_temp/1_pic_quater_right_up.png" TargetMode="External"/><Relationship Id="rId7" Type="http://schemas.openxmlformats.org/officeDocument/2006/relationships/image" Target="../media/image16.png"/><Relationship Id="rId6" Type="http://schemas.openxmlformats.org/officeDocument/2006/relationships/tags" Target="../tags/tag107.xml"/><Relationship Id="rId5" Type="http://schemas.openxmlformats.org/officeDocument/2006/relationships/image" Target="file:///C:\Users\D69LXP2\Desktop\400px_tools/pic_temp/0_pic_quater_left_up.png" TargetMode="External"/><Relationship Id="rId4" Type="http://schemas.openxmlformats.org/officeDocument/2006/relationships/image" Target="../media/image15.png"/><Relationship Id="rId3" Type="http://schemas.openxmlformats.org/officeDocument/2006/relationships/tags" Target="../tags/tag106.xml"/><Relationship Id="rId2" Type="http://schemas.openxmlformats.org/officeDocument/2006/relationships/tags" Target="../tags/tag105.xml"/><Relationship Id="rId14" Type="http://schemas.openxmlformats.org/officeDocument/2006/relationships/tags" Target="../tags/tag113.xml"/><Relationship Id="rId13" Type="http://schemas.openxmlformats.org/officeDocument/2006/relationships/tags" Target="../tags/tag112.xml"/><Relationship Id="rId12" Type="http://schemas.openxmlformats.org/officeDocument/2006/relationships/tags" Target="../tags/tag111.xml"/><Relationship Id="rId11" Type="http://schemas.openxmlformats.org/officeDocument/2006/relationships/tags" Target="../tags/tag110.xml"/><Relationship Id="rId10" Type="http://schemas.openxmlformats.org/officeDocument/2006/relationships/tags" Target="../tags/tag109.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117.xml"/><Relationship Id="rId8" Type="http://schemas.openxmlformats.org/officeDocument/2006/relationships/image" Target="file:///C:\Users\D69LXP2\Desktop\400px_tools/pic_temp/1_pic_quater_right_up.png" TargetMode="External"/><Relationship Id="rId7" Type="http://schemas.openxmlformats.org/officeDocument/2006/relationships/image" Target="../media/image16.png"/><Relationship Id="rId6" Type="http://schemas.openxmlformats.org/officeDocument/2006/relationships/tags" Target="../tags/tag116.xml"/><Relationship Id="rId5" Type="http://schemas.openxmlformats.org/officeDocument/2006/relationships/image" Target="file:///C:\Users\D69LXP2\Desktop\400px_tools/pic_temp/0_pic_quater_left_up.png" TargetMode="External"/><Relationship Id="rId4" Type="http://schemas.openxmlformats.org/officeDocument/2006/relationships/image" Target="../media/image15.png"/><Relationship Id="rId3" Type="http://schemas.openxmlformats.org/officeDocument/2006/relationships/tags" Target="../tags/tag115.xml"/><Relationship Id="rId2" Type="http://schemas.openxmlformats.org/officeDocument/2006/relationships/tags" Target="../tags/tag114.xml"/><Relationship Id="rId14" Type="http://schemas.openxmlformats.org/officeDocument/2006/relationships/tags" Target="../tags/tag122.xml"/><Relationship Id="rId13" Type="http://schemas.openxmlformats.org/officeDocument/2006/relationships/tags" Target="../tags/tag121.xml"/><Relationship Id="rId12" Type="http://schemas.openxmlformats.org/officeDocument/2006/relationships/tags" Target="../tags/tag120.xml"/><Relationship Id="rId11" Type="http://schemas.openxmlformats.org/officeDocument/2006/relationships/tags" Target="../tags/tag119.xml"/><Relationship Id="rId10" Type="http://schemas.openxmlformats.org/officeDocument/2006/relationships/tags" Target="../tags/tag118.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126.xml"/><Relationship Id="rId8" Type="http://schemas.openxmlformats.org/officeDocument/2006/relationships/image" Target="file:///C:\Users\D69LXP2\Desktop\400px_tools/pic_temp/1_pic_quater_right_up.png" TargetMode="External"/><Relationship Id="rId7" Type="http://schemas.openxmlformats.org/officeDocument/2006/relationships/image" Target="../media/image16.png"/><Relationship Id="rId6" Type="http://schemas.openxmlformats.org/officeDocument/2006/relationships/tags" Target="../tags/tag125.xml"/><Relationship Id="rId5" Type="http://schemas.openxmlformats.org/officeDocument/2006/relationships/image" Target="file:///C:\Users\D69LXP2\Desktop\400px_tools/pic_temp/0_pic_quater_left_up.png" TargetMode="External"/><Relationship Id="rId4" Type="http://schemas.openxmlformats.org/officeDocument/2006/relationships/image" Target="../media/image15.png"/><Relationship Id="rId3" Type="http://schemas.openxmlformats.org/officeDocument/2006/relationships/tags" Target="../tags/tag124.xml"/><Relationship Id="rId2" Type="http://schemas.openxmlformats.org/officeDocument/2006/relationships/tags" Target="../tags/tag123.xml"/><Relationship Id="rId16" Type="http://schemas.openxmlformats.org/officeDocument/2006/relationships/tags" Target="../tags/tag133.xml"/><Relationship Id="rId15" Type="http://schemas.openxmlformats.org/officeDocument/2006/relationships/tags" Target="../tags/tag132.xml"/><Relationship Id="rId14" Type="http://schemas.openxmlformats.org/officeDocument/2006/relationships/tags" Target="../tags/tag131.xml"/><Relationship Id="rId13" Type="http://schemas.openxmlformats.org/officeDocument/2006/relationships/tags" Target="../tags/tag130.xml"/><Relationship Id="rId12" Type="http://schemas.openxmlformats.org/officeDocument/2006/relationships/tags" Target="../tags/tag129.xml"/><Relationship Id="rId11" Type="http://schemas.openxmlformats.org/officeDocument/2006/relationships/tags" Target="../tags/tag128.xml"/><Relationship Id="rId10" Type="http://schemas.openxmlformats.org/officeDocument/2006/relationships/tags" Target="../tags/tag127.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9" Type="http://schemas.openxmlformats.org/officeDocument/2006/relationships/image" Target="../media/image10.png"/><Relationship Id="rId8" Type="http://schemas.openxmlformats.org/officeDocument/2006/relationships/image" Target="../media/image9.png"/><Relationship Id="rId7" Type="http://schemas.openxmlformats.org/officeDocument/2006/relationships/image" Target="../media/image8.png"/><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9" Type="http://schemas.openxmlformats.org/officeDocument/2006/relationships/tags" Target="../tags/tag137.xml"/><Relationship Id="rId8" Type="http://schemas.openxmlformats.org/officeDocument/2006/relationships/image" Target="file:///C:\Users\D69LXP2\Desktop\400px_tools/pic_temp/1_pic_quater_left_down.png" TargetMode="External"/><Relationship Id="rId7" Type="http://schemas.openxmlformats.org/officeDocument/2006/relationships/image" Target="../media/image20.png"/><Relationship Id="rId6" Type="http://schemas.openxmlformats.org/officeDocument/2006/relationships/tags" Target="../tags/tag136.xml"/><Relationship Id="rId5" Type="http://schemas.openxmlformats.org/officeDocument/2006/relationships/image" Target="file:///C:\Users\D69LXP2\Desktop\400px_tools/pic_temp/0_pic_quater_right_down.png" TargetMode="External"/><Relationship Id="rId4" Type="http://schemas.openxmlformats.org/officeDocument/2006/relationships/image" Target="../media/image19.png"/><Relationship Id="rId3" Type="http://schemas.openxmlformats.org/officeDocument/2006/relationships/tags" Target="../tags/tag135.xml"/><Relationship Id="rId2" Type="http://schemas.openxmlformats.org/officeDocument/2006/relationships/tags" Target="../tags/tag134.xml"/><Relationship Id="rId13" Type="http://schemas.openxmlformats.org/officeDocument/2006/relationships/tags" Target="../tags/tag141.xml"/><Relationship Id="rId12" Type="http://schemas.openxmlformats.org/officeDocument/2006/relationships/tags" Target="../tags/tag140.xml"/><Relationship Id="rId11" Type="http://schemas.openxmlformats.org/officeDocument/2006/relationships/tags" Target="../tags/tag139.xml"/><Relationship Id="rId10" Type="http://schemas.openxmlformats.org/officeDocument/2006/relationships/tags" Target="../tags/tag138.xml"/><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rcRect l="7812" r="7813"/>
          <a:stretch>
            <a:fillRect/>
          </a:stretch>
        </p:blipFill>
        <p:spPr>
          <a:xfrm rot="5400000">
            <a:off x="2667000" y="-2667000"/>
            <a:ext cx="6858001" cy="12192000"/>
          </a:xfrm>
          <a:custGeom>
            <a:avLst/>
            <a:gdLst>
              <a:gd name="connsiteX0" fmla="*/ 0 w 6858001"/>
              <a:gd name="connsiteY0" fmla="*/ 12192000 h 12192000"/>
              <a:gd name="connsiteX1" fmla="*/ 0 w 6858001"/>
              <a:gd name="connsiteY1" fmla="*/ 0 h 12192000"/>
              <a:gd name="connsiteX2" fmla="*/ 6858001 w 6858001"/>
              <a:gd name="connsiteY2" fmla="*/ 0 h 12192000"/>
              <a:gd name="connsiteX3" fmla="*/ 6858001 w 6858001"/>
              <a:gd name="connsiteY3" fmla="*/ 12192000 h 12192000"/>
            </a:gdLst>
            <a:ahLst/>
            <a:cxnLst>
              <a:cxn ang="0">
                <a:pos x="connsiteX0" y="connsiteY0"/>
              </a:cxn>
              <a:cxn ang="0">
                <a:pos x="connsiteX1" y="connsiteY1"/>
              </a:cxn>
              <a:cxn ang="0">
                <a:pos x="connsiteX2" y="connsiteY2"/>
              </a:cxn>
              <a:cxn ang="0">
                <a:pos x="connsiteX3" y="connsiteY3"/>
              </a:cxn>
            </a:cxnLst>
            <a:rect l="l" t="t" r="r" b="b"/>
            <a:pathLst>
              <a:path w="6858001" h="12192000">
                <a:moveTo>
                  <a:pt x="0" y="12192000"/>
                </a:moveTo>
                <a:lnTo>
                  <a:pt x="0" y="0"/>
                </a:lnTo>
                <a:lnTo>
                  <a:pt x="6858001" y="0"/>
                </a:lnTo>
                <a:lnTo>
                  <a:pt x="6858001" y="12192000"/>
                </a:lnTo>
                <a:close/>
              </a:path>
            </a:pathLst>
          </a:custGeom>
        </p:spPr>
      </p:pic>
      <p:pic>
        <p:nvPicPr>
          <p:cNvPr id="9" name="图片 8"/>
          <p:cNvPicPr>
            <a:picLocks noChangeAspect="1"/>
          </p:cNvPicPr>
          <p:nvPr userDrawn="1"/>
        </p:nvPicPr>
        <p:blipFill>
          <a:blip r:embed="rId3">
            <a:extLst>
              <a:ext uri="{28A0092B-C50C-407E-A947-70E740481C1C}">
                <a14:useLocalDpi xmlns:a14="http://schemas.microsoft.com/office/drawing/2010/main" val="0"/>
              </a:ext>
            </a:extLst>
          </a:blip>
          <a:srcRect l="7813" r="7812"/>
          <a:stretch>
            <a:fillRect/>
          </a:stretch>
        </p:blipFill>
        <p:spPr>
          <a:xfrm rot="16200000">
            <a:off x="2628900" y="-2629535"/>
            <a:ext cx="6934200" cy="12192000"/>
          </a:xfrm>
          <a:custGeom>
            <a:avLst/>
            <a:gdLst>
              <a:gd name="connsiteX0" fmla="*/ 6858001 w 6858001"/>
              <a:gd name="connsiteY0" fmla="*/ 0 h 12191999"/>
              <a:gd name="connsiteX1" fmla="*/ 6858001 w 6858001"/>
              <a:gd name="connsiteY1" fmla="*/ 12191999 h 12191999"/>
              <a:gd name="connsiteX2" fmla="*/ 0 w 6858001"/>
              <a:gd name="connsiteY2" fmla="*/ 12191999 h 12191999"/>
              <a:gd name="connsiteX3" fmla="*/ 0 w 6858001"/>
              <a:gd name="connsiteY3" fmla="*/ 0 h 12191999"/>
            </a:gdLst>
            <a:ahLst/>
            <a:cxnLst>
              <a:cxn ang="0">
                <a:pos x="connsiteX0" y="connsiteY0"/>
              </a:cxn>
              <a:cxn ang="0">
                <a:pos x="connsiteX1" y="connsiteY1"/>
              </a:cxn>
              <a:cxn ang="0">
                <a:pos x="connsiteX2" y="connsiteY2"/>
              </a:cxn>
              <a:cxn ang="0">
                <a:pos x="connsiteX3" y="connsiteY3"/>
              </a:cxn>
            </a:cxnLst>
            <a:rect l="l" t="t" r="r" b="b"/>
            <a:pathLst>
              <a:path w="6858001" h="12191999">
                <a:moveTo>
                  <a:pt x="6858001" y="0"/>
                </a:moveTo>
                <a:lnTo>
                  <a:pt x="6858001" y="12191999"/>
                </a:lnTo>
                <a:lnTo>
                  <a:pt x="0" y="12191999"/>
                </a:lnTo>
                <a:lnTo>
                  <a:pt x="0" y="0"/>
                </a:lnTo>
                <a:close/>
              </a:path>
            </a:pathLst>
          </a:custGeom>
        </p:spPr>
      </p:pic>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p:transition spd="slow" advClick="0" advTm="1000">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tx2"/>
        </a:solidFill>
        <a:effectLst/>
      </p:bgPr>
    </p:bg>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292075" y="303809"/>
            <a:ext cx="11607851" cy="6250381"/>
          </a:xfrm>
          <a:prstGeom prst="rect">
            <a:avLst/>
          </a:prstGeom>
        </p:spPr>
      </p:pic>
      <p:sp>
        <p:nvSpPr>
          <p:cNvPr id="7" name="矩形 6"/>
          <p:cNvSpPr/>
          <p:nvPr userDrawn="1">
            <p:custDataLst>
              <p:tags r:id="rId5"/>
            </p:custDataLst>
          </p:nvPr>
        </p:nvSpPr>
        <p:spPr>
          <a:xfrm>
            <a:off x="292075" y="303809"/>
            <a:ext cx="11607851" cy="6250382"/>
          </a:xfrm>
          <a:prstGeom prst="rect">
            <a:avLst/>
          </a:prstGeom>
          <a:solidFill>
            <a:schemeClr val="dk1">
              <a:alpha val="40000"/>
            </a:scheme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6" name="图片 5"/>
          <p:cNvPicPr/>
          <p:nvPr userDrawn="1">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0" y="0"/>
            <a:ext cx="720090" cy="711247"/>
          </a:xfrm>
          <a:prstGeom prst="rect">
            <a:avLst/>
          </a:prstGeom>
        </p:spPr>
      </p:pic>
      <p:pic>
        <p:nvPicPr>
          <p:cNvPr id="5" name="图片 4"/>
          <p:cNvPicPr/>
          <p:nvPr userDrawn="1">
            <p:custDataLst>
              <p:tags r:id="rId9"/>
            </p:custDataLst>
          </p:nvPr>
        </p:nvPicPr>
        <p:blipFill>
          <a:blip r:embed="rId10" r:link="rId11" cstate="print">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sp>
        <p:nvSpPr>
          <p:cNvPr id="16" name="日期占位符 15"/>
          <p:cNvSpPr>
            <a:spLocks noGrp="1"/>
          </p:cNvSpPr>
          <p:nvPr>
            <p:ph type="dt" sz="half" idx="10"/>
            <p:custDataLst>
              <p:tags r:id="rId12"/>
            </p:custDataLst>
          </p:nvPr>
        </p:nvSpPr>
        <p:spPr/>
        <p:txBody>
          <a:bodyPr wrap="square">
            <a:normAutofit/>
          </a:bodyPr>
          <a:lstStyle>
            <a:lvl1pPr>
              <a:defRPr>
                <a:solidFill>
                  <a:schemeClr val="lt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18" name="灯片编号占位符 17"/>
          <p:cNvSpPr>
            <a:spLocks noGrp="1"/>
          </p:cNvSpPr>
          <p:nvPr>
            <p:ph type="sldNum" sz="quarter" idx="12"/>
            <p:custDataLst>
              <p:tags r:id="rId14"/>
            </p:custDataLst>
          </p:nvPr>
        </p:nvSpPr>
        <p:spPr/>
        <p:txBody>
          <a:bodyPr wrap="square">
            <a:normAutofit/>
          </a:bodyPr>
          <a:lstStyle>
            <a:lvl1pPr>
              <a:defRPr>
                <a:solidFill>
                  <a:schemeClr val="lt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3" name="标题 2"/>
          <p:cNvSpPr>
            <a:spLocks noGrp="1"/>
          </p:cNvSpPr>
          <p:nvPr>
            <p:ph type="ctrTitle" idx="14" hasCustomPrompt="1"/>
            <p:custDataLst>
              <p:tags r:id="rId15"/>
            </p:custDataLst>
          </p:nvPr>
        </p:nvSpPr>
        <p:spPr>
          <a:xfrm>
            <a:off x="2921000" y="2325052"/>
            <a:ext cx="6350000" cy="1440180"/>
          </a:xfrm>
        </p:spPr>
        <p:txBody>
          <a:bodyPr vert="horz" wrap="square" lIns="90170" tIns="46990" rIns="90170" bIns="0" anchor="b" anchorCtr="0">
            <a:normAutofit/>
          </a:bodyPr>
          <a:lstStyle>
            <a:lvl1pPr marL="0" marR="0" indent="0" algn="dist" defTabSz="914400" rtl="0" eaLnBrk="1" fontAlgn="auto" latinLnBrk="0" hangingPunct="1">
              <a:lnSpc>
                <a:spcPct val="100000"/>
              </a:lnSpc>
              <a:spcBef>
                <a:spcPct val="0"/>
              </a:spcBef>
              <a:spcAft>
                <a:spcPts val="0"/>
              </a:spcAft>
              <a:buClrTx/>
              <a:buSzPts val="7200"/>
              <a:buFont typeface="Arial" panose="020B0604020202020204" pitchFamily="34" charset="0"/>
              <a:buNone/>
              <a:defRPr sz="7200" b="0" spc="-200">
                <a:solidFill>
                  <a:schemeClr val="bg1"/>
                </a:solidFill>
                <a:latin typeface="Arial" panose="020B0604020202020204" pitchFamily="34" charset="0"/>
                <a:ea typeface="汉仪旗黑-85S" panose="00020600040101010101" pitchFamily="18" charset="-122"/>
              </a:defRPr>
            </a:lvl1pPr>
          </a:lstStyle>
          <a:p>
            <a:r>
              <a:rPr lang="zh-CN" altLang="en-US"/>
              <a:t>编辑标题</a:t>
            </a:r>
            <a:endParaRPr lang="zh-CN" altLang="en-US"/>
          </a:p>
        </p:txBody>
      </p:sp>
      <p:cxnSp>
        <p:nvCxnSpPr>
          <p:cNvPr id="10" name="直接连接符 9"/>
          <p:cNvCxnSpPr/>
          <p:nvPr userDrawn="1">
            <p:custDataLst>
              <p:tags r:id="rId16"/>
            </p:custDataLst>
          </p:nvPr>
        </p:nvCxnSpPr>
        <p:spPr>
          <a:xfrm>
            <a:off x="3107055" y="3968432"/>
            <a:ext cx="5977890" cy="0"/>
          </a:xfrm>
          <a:prstGeom prst="line">
            <a:avLst/>
          </a:prstGeom>
          <a:ln>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2" name="副标题 1"/>
          <p:cNvSpPr>
            <a:spLocks noGrp="1"/>
          </p:cNvSpPr>
          <p:nvPr>
            <p:ph type="subTitle" idx="13" hasCustomPrompt="1"/>
            <p:custDataLst>
              <p:tags r:id="rId17"/>
            </p:custDataLst>
          </p:nvPr>
        </p:nvSpPr>
        <p:spPr>
          <a:xfrm>
            <a:off x="2921000" y="4109085"/>
            <a:ext cx="6350000" cy="424180"/>
          </a:xfrm>
        </p:spPr>
        <p:txBody>
          <a:bodyPr vert="horz" wrap="square" lIns="90170" tIns="0" rIns="90170" bIns="46990" anchor="t" anchorCtr="0">
            <a:normAutofit/>
          </a:bodyPr>
          <a:lstStyle>
            <a:lvl1pPr marL="0" marR="0" indent="0" algn="ctr" defTabSz="914400" rtl="0" eaLnBrk="1" fontAlgn="auto" latinLnBrk="0" hangingPunct="1">
              <a:lnSpc>
                <a:spcPct val="100000"/>
              </a:lnSpc>
              <a:spcBef>
                <a:spcPts val="0"/>
              </a:spcBef>
              <a:spcAft>
                <a:spcPts val="0"/>
              </a:spcAft>
              <a:buClrTx/>
              <a:buSzPts val="2000"/>
              <a:buFont typeface="Arial" panose="020B0604020202020204" pitchFamily="34" charset="0"/>
              <a:buNone/>
              <a:defRPr sz="2000" b="0" spc="200">
                <a:solidFill>
                  <a:schemeClr val="bg1"/>
                </a:solidFill>
                <a:latin typeface="Arial" panose="020B0604020202020204" pitchFamily="34" charset="0"/>
                <a:ea typeface="微软雅黑" panose="020B0503020204020204" charset="-122"/>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a:t>单击此处编辑副标题</a:t>
            </a:r>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711247"/>
          </a:xfrm>
          <a:prstGeom prst="rect">
            <a:avLst/>
          </a:prstGeom>
        </p:spPr>
      </p:pic>
      <p:pic>
        <p:nvPicPr>
          <p:cNvPr id="7" name="图片 6"/>
          <p:cNvPicPr/>
          <p:nvPr userDrawn="1">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9"/>
            </p:custDataLst>
          </p:nvPr>
        </p:nvSpPr>
        <p:spPr>
          <a:xfrm>
            <a:off x="669882" y="952508"/>
            <a:ext cx="10852237"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tx2"/>
        </a:solidFill>
        <a:effectLst/>
      </p:bgPr>
    </p:bg>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p:cNvSpPr/>
          <p:nvPr userDrawn="1">
            <p:custDataLst>
              <p:tags r:id="rId5"/>
            </p:custDataLst>
          </p:nvPr>
        </p:nvSpPr>
        <p:spPr>
          <a:xfrm>
            <a:off x="4320540" y="0"/>
            <a:ext cx="7866984"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4" name="日期占位符 3"/>
          <p:cNvSpPr>
            <a:spLocks noGrp="1"/>
          </p:cNvSpPr>
          <p:nvPr>
            <p:ph type="dt" sz="half" idx="10"/>
            <p:custDataLst>
              <p:tags r:id="rId6"/>
            </p:custDataLst>
          </p:nvPr>
        </p:nvSpPr>
        <p:spPr/>
        <p:txBody>
          <a:bodyPr wrap="square">
            <a:normAutofit/>
          </a:bodyPr>
          <a:lstStyle>
            <a:lvl1pPr>
              <a:defRPr>
                <a:solidFill>
                  <a:schemeClr val="lt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3" name="标题 2"/>
          <p:cNvSpPr>
            <a:spLocks noGrp="1"/>
          </p:cNvSpPr>
          <p:nvPr>
            <p:ph type="ctrTitle" idx="14" hasCustomPrompt="1"/>
            <p:custDataLst>
              <p:tags r:id="rId9"/>
            </p:custDataLst>
          </p:nvPr>
        </p:nvSpPr>
        <p:spPr>
          <a:xfrm>
            <a:off x="5371148" y="3132137"/>
            <a:ext cx="5767705" cy="835660"/>
          </a:xfrm>
        </p:spPr>
        <p:txBody>
          <a:bodyPr vert="horz" wrap="square" lIns="90170" tIns="46990" rIns="90170" bIns="0" anchor="b" anchorCtr="0">
            <a:normAutofit/>
          </a:bodyPr>
          <a:lstStyle>
            <a:lvl1pPr marL="0" marR="0" indent="0" algn="ctr" defTabSz="914400" rtl="0" eaLnBrk="1" fontAlgn="auto" latinLnBrk="0" hangingPunct="1">
              <a:lnSpc>
                <a:spcPct val="100000"/>
              </a:lnSpc>
              <a:spcBef>
                <a:spcPct val="0"/>
              </a:spcBef>
              <a:spcAft>
                <a:spcPts val="0"/>
              </a:spcAft>
              <a:buClrTx/>
              <a:buSzPts val="4400"/>
              <a:buFont typeface="Arial" panose="020B0604020202020204" pitchFamily="34" charset="0"/>
              <a:buNone/>
              <a:defRPr sz="4400" b="0" spc="400">
                <a:solidFill>
                  <a:schemeClr val="tx1">
                    <a:lumMod val="85000"/>
                    <a:lumOff val="15000"/>
                  </a:schemeClr>
                </a:solidFill>
                <a:latin typeface="Arial" panose="020B0604020202020204" pitchFamily="34" charset="0"/>
                <a:ea typeface="汉仪旗黑-85S" panose="00020600040101010101" pitchFamily="18" charset="-122"/>
              </a:defRPr>
            </a:lvl1pPr>
          </a:lstStyle>
          <a:p>
            <a:r>
              <a:rPr lang="zh-CN" altLang="en-US"/>
              <a:t>编辑标题</a:t>
            </a:r>
            <a:endParaRPr lang="zh-CN" altLang="en-US"/>
          </a:p>
        </p:txBody>
      </p:sp>
      <p:sp>
        <p:nvSpPr>
          <p:cNvPr id="2" name="副标题 1"/>
          <p:cNvSpPr>
            <a:spLocks noGrp="1"/>
          </p:cNvSpPr>
          <p:nvPr>
            <p:ph type="subTitle" idx="13" hasCustomPrompt="1"/>
            <p:custDataLst>
              <p:tags r:id="rId10"/>
            </p:custDataLst>
          </p:nvPr>
        </p:nvSpPr>
        <p:spPr>
          <a:xfrm>
            <a:off x="5371148" y="4170997"/>
            <a:ext cx="5767705" cy="715010"/>
          </a:xfrm>
        </p:spPr>
        <p:txBody>
          <a:bodyPr vert="horz" wrap="square" lIns="90170" tIns="0" rIns="90170" bIns="46990" anchor="t" anchorCtr="0">
            <a:normAutofit/>
          </a:bodyPr>
          <a:lstStyle>
            <a:lvl1pPr marL="0" marR="0" indent="0" algn="ctr" defTabSz="914400" rtl="0" eaLnBrk="1" fontAlgn="auto" latinLnBrk="0" hangingPunct="1">
              <a:lnSpc>
                <a:spcPct val="130000"/>
              </a:lnSpc>
              <a:spcBef>
                <a:spcPts val="0"/>
              </a:spcBef>
              <a:spcAft>
                <a:spcPts val="0"/>
              </a:spcAft>
              <a:buClrTx/>
              <a:buSzPts val="1600"/>
              <a:buFont typeface="Arial" panose="020B0604020202020204" pitchFamily="34" charset="0"/>
              <a:buNone/>
              <a:defRPr sz="1800" b="0" spc="200">
                <a:solidFill>
                  <a:schemeClr val="tx1">
                    <a:lumMod val="85000"/>
                    <a:lumOff val="15000"/>
                  </a:schemeClr>
                </a:solidFill>
                <a:latin typeface="Arial" panose="020B0604020202020204" pitchFamily="34" charset="0"/>
                <a:ea typeface="微软雅黑" panose="020B0503020204020204" charset="-122"/>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a:t>单击此处编辑副标题</a:t>
            </a:r>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711247"/>
          </a:xfrm>
          <a:prstGeom prst="rect">
            <a:avLst/>
          </a:prstGeom>
        </p:spPr>
      </p:pic>
      <p:pic>
        <p:nvPicPr>
          <p:cNvPr id="8" name="图片 7"/>
          <p:cNvPicPr/>
          <p:nvPr userDrawn="1">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9"/>
            </p:custDataLst>
          </p:nvPr>
        </p:nvSpPr>
        <p:spPr>
          <a:xfrm>
            <a:off x="669930"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0"/>
            </p:custDataLst>
          </p:nvPr>
        </p:nvSpPr>
        <p:spPr>
          <a:xfrm>
            <a:off x="6238877" y="952508"/>
            <a:ext cx="5283242" cy="5388907"/>
          </a:xfrm>
        </p:spPr>
        <p:txBody>
          <a:bodyPr wrap="square" lIns="90170" tIns="46990" rIns="90170" bIns="46990">
            <a:normAutofit/>
          </a:bodyPr>
          <a:lstStyle>
            <a:lvl1pPr eaLnBrk="1" fontAlgn="auto" latinLnBrk="0" hangingPunct="1">
              <a:defRPr sz="1600">
                <a:solidFill>
                  <a:schemeClr val="tx1"/>
                </a:solidFill>
                <a:latin typeface="Arial" panose="020B0604020202020204" pitchFamily="34" charset="0"/>
                <a:ea typeface="微软雅黑" panose="020B0503020204020204" charset="-122"/>
              </a:defRPr>
            </a:lvl1pPr>
            <a:lvl2pPr eaLnBrk="1" fontAlgn="auto" latinLnBrk="0" hangingPunct="1">
              <a:defRPr sz="1600">
                <a:solidFill>
                  <a:schemeClr val="tx1"/>
                </a:solidFill>
                <a:latin typeface="Arial" panose="020B0604020202020204" pitchFamily="34" charset="0"/>
                <a:ea typeface="微软雅黑" panose="020B0503020204020204" charset="-122"/>
              </a:defRPr>
            </a:lvl2pPr>
            <a:lvl3pPr eaLnBrk="1" fontAlgn="auto" latinLnBrk="0" hangingPunct="1">
              <a:defRPr sz="1600">
                <a:solidFill>
                  <a:schemeClr val="tx1"/>
                </a:solidFill>
                <a:latin typeface="Arial" panose="020B0604020202020204" pitchFamily="34" charset="0"/>
                <a:ea typeface="微软雅黑" panose="020B0503020204020204" charset="-122"/>
              </a:defRPr>
            </a:lvl3pPr>
            <a:lvl4pPr eaLnBrk="1" fontAlgn="auto" latinLnBrk="0" hangingPunct="1">
              <a:defRPr sz="1600">
                <a:solidFill>
                  <a:schemeClr val="tx1"/>
                </a:solidFill>
                <a:latin typeface="Arial" panose="020B0604020202020204" pitchFamily="34" charset="0"/>
                <a:ea typeface="微软雅黑" panose="020B0503020204020204" charset="-122"/>
              </a:defRPr>
            </a:lvl4pPr>
            <a:lvl5pPr eaLnBrk="1" fontAlgn="auto" latinLnBrk="0" hangingPunct="1">
              <a:defRPr sz="16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custDataLst>
              <p:tags r:id="rId1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1" name="图片 10"/>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711247"/>
          </a:xfrm>
          <a:prstGeom prst="rect">
            <a:avLst/>
          </a:prstGeom>
        </p:spPr>
      </p:pic>
      <p:pic>
        <p:nvPicPr>
          <p:cNvPr id="10" name="图片 9"/>
          <p:cNvPicPr/>
          <p:nvPr userDrawn="1">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9"/>
            </p:custDataLst>
          </p:nvPr>
        </p:nvSpPr>
        <p:spPr>
          <a:xfrm>
            <a:off x="669930" y="952508"/>
            <a:ext cx="5283242" cy="381003"/>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0"/>
            </p:custDataLst>
          </p:nvPr>
        </p:nvSpPr>
        <p:spPr>
          <a:xfrm>
            <a:off x="669925" y="1406525"/>
            <a:ext cx="5283200"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1"/>
            </p:custDataLst>
          </p:nvPr>
        </p:nvSpPr>
        <p:spPr>
          <a:xfrm>
            <a:off x="6235750" y="952508"/>
            <a:ext cx="5283242" cy="381003"/>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2"/>
            </p:custDataLst>
          </p:nvPr>
        </p:nvSpPr>
        <p:spPr>
          <a:xfrm>
            <a:off x="6235750" y="1406525"/>
            <a:ext cx="5283242"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4"/>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a:p>
        </p:txBody>
      </p:sp>
      <p:sp>
        <p:nvSpPr>
          <p:cNvPr id="9" name="灯片编号占位符 8"/>
          <p:cNvSpPr>
            <a:spLocks noGrp="1"/>
          </p:cNvSpPr>
          <p:nvPr>
            <p:ph type="sldNum" sz="quarter" idx="12"/>
            <p:custDataLst>
              <p:tags r:id="rId1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304800" y="1234440"/>
            <a:ext cx="4389120" cy="4389120"/>
          </a:xfrm>
          <a:prstGeom prst="rect">
            <a:avLst/>
          </a:prstGeom>
        </p:spPr>
      </p:pic>
      <p:pic>
        <p:nvPicPr>
          <p:cNvPr id="6" name="图片 5"/>
          <p:cNvPicPr/>
          <p:nvPr userDrawn="1">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sp>
        <p:nvSpPr>
          <p:cNvPr id="2" name="标题 1"/>
          <p:cNvSpPr>
            <a:spLocks noGrp="1"/>
          </p:cNvSpPr>
          <p:nvPr>
            <p:ph type="title"/>
            <p:custDataLst>
              <p:tags r:id="rId8"/>
            </p:custDataLst>
          </p:nvPr>
        </p:nvSpPr>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标题幻灯片">
    <p:bg>
      <p:bgPr>
        <a:solidFill>
          <a:srgbClr val="C4E6E2"/>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711247"/>
          </a:xfrm>
          <a:prstGeom prst="rect">
            <a:avLst/>
          </a:prstGeom>
        </p:spPr>
      </p:pic>
      <p:pic>
        <p:nvPicPr>
          <p:cNvPr id="8" name="图片 7"/>
          <p:cNvPicPr/>
          <p:nvPr userDrawn="1">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p:custDataLst>
              <p:tags r:id="rId8"/>
            </p:custDataLst>
          </p:nvPr>
        </p:nvSpPr>
        <p:spPr>
          <a:xfrm>
            <a:off x="669930"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9"/>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0"/>
            </p:custDataLst>
          </p:nvPr>
        </p:nvSpPr>
        <p:spPr>
          <a:xfrm>
            <a:off x="6238925"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7" name="灯片编号占位符 6"/>
          <p:cNvSpPr>
            <a:spLocks noGrp="1"/>
          </p:cNvSpPr>
          <p:nvPr>
            <p:ph type="sldNum" sz="quarter" idx="12"/>
            <p:custDataLst>
              <p:tags r:id="rId1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711247"/>
          </a:xfrm>
          <a:prstGeom prst="rect">
            <a:avLst/>
          </a:prstGeom>
        </p:spPr>
      </p:pic>
      <p:pic>
        <p:nvPicPr>
          <p:cNvPr id="7" name="图片 6"/>
          <p:cNvPicPr/>
          <p:nvPr userDrawn="1">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竖排标题 1"/>
          <p:cNvSpPr>
            <a:spLocks noGrp="1"/>
          </p:cNvSpPr>
          <p:nvPr>
            <p:ph type="title" orient="vert"/>
            <p:custDataLst>
              <p:tags r:id="rId8"/>
            </p:custDataLst>
          </p:nvPr>
        </p:nvSpPr>
        <p:spPr>
          <a:xfrm>
            <a:off x="10571135" y="952508"/>
            <a:ext cx="950984" cy="5388907"/>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9"/>
            </p:custDataLst>
          </p:nvPr>
        </p:nvSpPr>
        <p:spPr>
          <a:xfrm>
            <a:off x="669925" y="952500"/>
            <a:ext cx="9828101" cy="5388907"/>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711247"/>
          </a:xfrm>
          <a:prstGeom prst="rect">
            <a:avLst/>
          </a:prstGeom>
        </p:spPr>
      </p:pic>
      <p:pic>
        <p:nvPicPr>
          <p:cNvPr id="6" name="图片 5"/>
          <p:cNvPicPr/>
          <p:nvPr userDrawn="1">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3" name="日期占位符 2"/>
          <p:cNvSpPr>
            <a:spLocks noGrp="1"/>
          </p:cNvSpPr>
          <p:nvPr>
            <p:ph type="dt" sz="half" idx="10"/>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1"/>
            </p:custDataLst>
          </p:nvPr>
        </p:nvSpPr>
        <p:spPr>
          <a:xfrm>
            <a:off x="669930" y="952508"/>
            <a:ext cx="10852237" cy="5388907"/>
          </a:xfrm>
        </p:spPr>
        <p:txBody>
          <a:bodyPr wrap="square">
            <a:norm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9" name="图片 8"/>
          <p:cNvPicPr/>
          <p:nvPr userDrawn="1">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292075" y="303809"/>
            <a:ext cx="11607851" cy="6250381"/>
          </a:xfrm>
          <a:prstGeom prst="rect">
            <a:avLst/>
          </a:prstGeom>
        </p:spPr>
      </p:pic>
      <p:sp>
        <p:nvSpPr>
          <p:cNvPr id="8" name="矩形 7"/>
          <p:cNvSpPr/>
          <p:nvPr userDrawn="1">
            <p:custDataLst>
              <p:tags r:id="rId5"/>
            </p:custDataLst>
          </p:nvPr>
        </p:nvSpPr>
        <p:spPr>
          <a:xfrm>
            <a:off x="292075" y="303809"/>
            <a:ext cx="11607851" cy="6250382"/>
          </a:xfrm>
          <a:prstGeom prst="rect">
            <a:avLst/>
          </a:prstGeom>
          <a:solidFill>
            <a:schemeClr val="dk1">
              <a:alpha val="40000"/>
            </a:scheme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7" name="图片 6"/>
          <p:cNvPicPr/>
          <p:nvPr userDrawn="1">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0" y="0"/>
            <a:ext cx="720090" cy="711247"/>
          </a:xfrm>
          <a:prstGeom prst="rect">
            <a:avLst/>
          </a:prstGeom>
        </p:spPr>
      </p:pic>
      <p:pic>
        <p:nvPicPr>
          <p:cNvPr id="6" name="图片 5"/>
          <p:cNvPicPr/>
          <p:nvPr userDrawn="1">
            <p:custDataLst>
              <p:tags r:id="rId9"/>
            </p:custDataLst>
          </p:nvPr>
        </p:nvPicPr>
        <p:blipFill>
          <a:blip r:embed="rId10" r:link="rId11" cstate="print">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sp>
        <p:nvSpPr>
          <p:cNvPr id="3" name="日期占位符 2"/>
          <p:cNvSpPr>
            <a:spLocks noGrp="1"/>
          </p:cNvSpPr>
          <p:nvPr>
            <p:ph type="dt" sz="half" idx="10"/>
            <p:custDataLst>
              <p:tags r:id="rId12"/>
            </p:custDataLst>
          </p:nvPr>
        </p:nvSpPr>
        <p:spPr/>
        <p:txBody>
          <a:bodyPr wrap="square">
            <a:normAutofit/>
          </a:bodyPr>
          <a:lstStyle>
            <a:lvl1pPr>
              <a:defRPr>
                <a:solidFill>
                  <a:schemeClr val="lt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4"/>
            </p:custDataLst>
          </p:nvPr>
        </p:nvSpPr>
        <p:spPr/>
        <p:txBody>
          <a:bodyPr wrap="square">
            <a:normAutofit/>
          </a:bodyPr>
          <a:lstStyle>
            <a:lvl1pPr>
              <a:defRPr>
                <a:solidFill>
                  <a:schemeClr val="lt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cxnSp>
        <p:nvCxnSpPr>
          <p:cNvPr id="11" name="直接连接符 10"/>
          <p:cNvCxnSpPr/>
          <p:nvPr userDrawn="1">
            <p:custDataLst>
              <p:tags r:id="rId15"/>
            </p:custDataLst>
          </p:nvPr>
        </p:nvCxnSpPr>
        <p:spPr>
          <a:xfrm>
            <a:off x="5609591" y="3930015"/>
            <a:ext cx="972185" cy="0"/>
          </a:xfrm>
          <a:prstGeom prst="line">
            <a:avLst/>
          </a:prstGeom>
          <a:ln w="635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文本占位符 9"/>
          <p:cNvSpPr>
            <a:spLocks noGrp="1"/>
          </p:cNvSpPr>
          <p:nvPr>
            <p:ph type="body" idx="14" hasCustomPrompt="1"/>
            <p:custDataLst>
              <p:tags r:id="rId16"/>
            </p:custDataLst>
          </p:nvPr>
        </p:nvSpPr>
        <p:spPr>
          <a:xfrm>
            <a:off x="3413125" y="4133215"/>
            <a:ext cx="5366385" cy="456565"/>
          </a:xfrm>
        </p:spPr>
        <p:txBody>
          <a:bodyPr vert="horz" wrap="square" lIns="90170" tIns="0" rIns="90170" bIns="46990" anchor="t" anchorCtr="0">
            <a:normAutofit/>
          </a:bodyPr>
          <a:lstStyle>
            <a:lvl1pPr marL="0" marR="0" indent="0" algn="ctr" rtl="0" eaLnBrk="1" fontAlgn="auto">
              <a:lnSpc>
                <a:spcPct val="100000"/>
              </a:lnSpc>
              <a:spcBef>
                <a:spcPts val="0"/>
              </a:spcBef>
              <a:spcAft>
                <a:spcPts val="0"/>
              </a:spcAft>
              <a:buClrTx/>
              <a:buSzPts val="2000"/>
              <a:buFont typeface="Arial" panose="020B0604020202020204" pitchFamily="34" charset="0"/>
              <a:buNone/>
              <a:defRPr sz="2000" b="0" spc="200">
                <a:solidFill>
                  <a:schemeClr val="bg1"/>
                </a:solidFill>
                <a:latin typeface="Arial" panose="020B0604020202020204" pitchFamily="34" charset="0"/>
                <a:ea typeface="微软雅黑" panose="020B0503020204020204" charset="-122"/>
              </a:defRPr>
            </a:lvl1pPr>
          </a:lstStyle>
          <a:p>
            <a:pPr marL="228600" lvl="0" indent="-228600" algn="l" defTabSz="914400" rtl="0" eaLnBrk="1" fontAlgn="auto" latinLnBrk="0" hangingPunct="1">
              <a:lnSpc>
                <a:spcPct val="130000"/>
              </a:lnSpc>
              <a:spcBef>
                <a:spcPts val="0"/>
              </a:spcBef>
              <a:spcAft>
                <a:spcPts val="1000"/>
              </a:spcAft>
              <a:buClr>
                <a:schemeClr val="tx1">
                  <a:lumMod val="65000"/>
                  <a:lumOff val="35000"/>
                </a:schemeClr>
              </a:buClr>
              <a:buSzPts val="2000"/>
              <a:buFont typeface="Arial" panose="020B0604020202020204" pitchFamily="34" charset="0"/>
              <a:buNone/>
            </a:pPr>
            <a:r>
              <a:rPr lang="zh-CN" altLang="en-US"/>
              <a:t>单击此处编辑副标题</a:t>
            </a:r>
            <a:endParaRPr lang="zh-CN" altLang="en-US"/>
          </a:p>
        </p:txBody>
      </p:sp>
      <p:sp>
        <p:nvSpPr>
          <p:cNvPr id="2" name="标题 1"/>
          <p:cNvSpPr>
            <a:spLocks noGrp="1"/>
          </p:cNvSpPr>
          <p:nvPr>
            <p:ph type="title" idx="13" hasCustomPrompt="1"/>
            <p:custDataLst>
              <p:tags r:id="rId17"/>
            </p:custDataLst>
          </p:nvPr>
        </p:nvSpPr>
        <p:spPr>
          <a:xfrm>
            <a:off x="3412808" y="2331720"/>
            <a:ext cx="5365750" cy="1398905"/>
          </a:xfrm>
        </p:spPr>
        <p:txBody>
          <a:bodyPr vert="horz" wrap="square" lIns="90170" tIns="46990" rIns="90170" bIns="0" anchor="b" anchorCtr="0">
            <a:normAutofit/>
          </a:bodyPr>
          <a:lstStyle>
            <a:lvl1pPr marL="0" marR="0" indent="0" algn="dist" defTabSz="914400" rtl="0" eaLnBrk="1" fontAlgn="auto" latinLnBrk="0" hangingPunct="1">
              <a:lnSpc>
                <a:spcPct val="100000"/>
              </a:lnSpc>
              <a:spcBef>
                <a:spcPct val="0"/>
              </a:spcBef>
              <a:spcAft>
                <a:spcPts val="0"/>
              </a:spcAft>
              <a:buClrTx/>
              <a:buSzPts val="8000"/>
              <a:buNone/>
              <a:defRPr sz="8000" b="0" spc="1000">
                <a:solidFill>
                  <a:schemeClr val="bg1"/>
                </a:solidFill>
                <a:latin typeface="Arial" panose="020B0604020202020204" pitchFamily="34" charset="0"/>
                <a:ea typeface="汉仪旗黑-85S" panose="00020600040101010101" pitchFamily="18" charset="-122"/>
              </a:defRPr>
            </a:lvl1pPr>
          </a:lstStyle>
          <a:p>
            <a:r>
              <a:rPr lang="zh-CN" altLang="en-US"/>
              <a:t>编辑标题</a:t>
            </a:r>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711247"/>
          </a:xfrm>
          <a:prstGeom prst="rect">
            <a:avLst/>
          </a:prstGeom>
        </p:spPr>
      </p:pic>
      <p:pic>
        <p:nvPicPr>
          <p:cNvPr id="6" name="图片 5"/>
          <p:cNvPicPr/>
          <p:nvPr userDrawn="1">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p:custDataLst>
              <p:tags r:id="rId8"/>
            </p:custDataLst>
          </p:nvPr>
        </p:nvSpPr>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292075" y="303809"/>
            <a:ext cx="11607851" cy="6250382"/>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9" name="图片 8"/>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0" y="0"/>
            <a:ext cx="720090" cy="711247"/>
          </a:xfrm>
          <a:prstGeom prst="rect">
            <a:avLst/>
          </a:prstGeom>
        </p:spPr>
      </p:pic>
      <p:pic>
        <p:nvPicPr>
          <p:cNvPr id="8" name="图片 7"/>
          <p:cNvPicPr/>
          <p:nvPr userDrawn="1">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hasCustomPrompt="1"/>
            <p:custDataLst>
              <p:tags r:id="rId9"/>
            </p:custDataLst>
          </p:nvPr>
        </p:nvSpPr>
        <p:spPr>
          <a:xfrm>
            <a:off x="1281600" y="1249200"/>
            <a:ext cx="9626400" cy="723600"/>
          </a:xfrm>
        </p:spPr>
        <p:txBody>
          <a:bodyPr wrap="square" anchor="ctr">
            <a:normAutofit/>
          </a:bodyPr>
          <a:lstStyle>
            <a:lvl1pP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1281113" y="2163600"/>
            <a:ext cx="9626600" cy="3445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4824603" cy="68580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8" name="图片 7"/>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1471910" y="0"/>
            <a:ext cx="720090" cy="711247"/>
          </a:xfrm>
          <a:prstGeom prst="rect">
            <a:avLst/>
          </a:prstGeom>
        </p:spPr>
      </p:pic>
      <p:sp>
        <p:nvSpPr>
          <p:cNvPr id="2" name="标题 1"/>
          <p:cNvSpPr>
            <a:spLocks noGrp="1"/>
          </p:cNvSpPr>
          <p:nvPr>
            <p:ph type="title" hasCustomPrompt="1"/>
            <p:custDataLst>
              <p:tags r:id="rId6"/>
            </p:custDataLst>
          </p:nvPr>
        </p:nvSpPr>
        <p:spPr>
          <a:xfrm>
            <a:off x="583200" y="770400"/>
            <a:ext cx="3960000" cy="882000"/>
          </a:xfrm>
        </p:spPr>
        <p:txBody>
          <a:bodyPr wrap="square" anchor="ctr" anchorCtr="0">
            <a:normAutofit/>
          </a:bodyPr>
          <a:lstStyle>
            <a:lvl1pPr>
              <a:defRPr sz="36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0"/>
            </p:custDataLst>
          </p:nvPr>
        </p:nvSpPr>
        <p:spPr>
          <a:xfrm>
            <a:off x="586800" y="1764000"/>
            <a:ext cx="3956400" cy="4093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1"/>
            </p:custDataLst>
          </p:nvPr>
        </p:nvSpPr>
        <p:spPr>
          <a:xfrm>
            <a:off x="5101200" y="769938"/>
            <a:ext cx="6480000" cy="5087937"/>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2664333"/>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10" name="图片 9"/>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0" y="0"/>
            <a:ext cx="720090" cy="711247"/>
          </a:xfrm>
          <a:prstGeom prst="rect">
            <a:avLst/>
          </a:prstGeom>
        </p:spPr>
      </p:pic>
      <p:pic>
        <p:nvPicPr>
          <p:cNvPr id="8" name="图片 7"/>
          <p:cNvPicPr/>
          <p:nvPr userDrawn="1">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p:custDataLst>
              <p:tags r:id="rId9"/>
            </p:custDataLst>
          </p:nvPr>
        </p:nvSpPr>
        <p:spPr>
          <a:xfrm>
            <a:off x="612000" y="781200"/>
            <a:ext cx="10976400" cy="626400"/>
          </a:xfrm>
        </p:spPr>
        <p:txBody>
          <a:bodyPr wrap="square" anchor="ctr">
            <a:normAutofit/>
          </a:bodyPr>
          <a:lstStyle>
            <a:lvl1pPr algn="ctr">
              <a:defRPr sz="36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612000" y="1659600"/>
            <a:ext cx="10975975" cy="828000"/>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4"/>
            </p:custDataLst>
          </p:nvPr>
        </p:nvSpPr>
        <p:spPr>
          <a:xfrm>
            <a:off x="612775" y="2808000"/>
            <a:ext cx="10965600" cy="34308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5028971"/>
            <a:ext cx="12192000" cy="1829029"/>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10" name="图片 9"/>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0" y="0"/>
            <a:ext cx="720090" cy="711247"/>
          </a:xfrm>
          <a:prstGeom prst="rect">
            <a:avLst/>
          </a:prstGeom>
        </p:spPr>
      </p:pic>
      <p:pic>
        <p:nvPicPr>
          <p:cNvPr id="8" name="图片 7"/>
          <p:cNvPicPr/>
          <p:nvPr userDrawn="1">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p:custDataLst>
              <p:tags r:id="rId9"/>
            </p:custDataLst>
          </p:nvPr>
        </p:nvSpPr>
        <p:spPr>
          <a:xfrm>
            <a:off x="604800" y="669600"/>
            <a:ext cx="10976400" cy="565200"/>
          </a:xfrm>
        </p:spPr>
        <p:txBody>
          <a:bodyPr wrap="square" anchor="ctr" anchorCtr="0">
            <a:normAutofit/>
          </a:bodyPr>
          <a:lstStyle>
            <a:lvl1pPr algn="ct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604837" y="1681200"/>
            <a:ext cx="10990800" cy="3211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594000" y="5180400"/>
            <a:ext cx="11001600" cy="10116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4" name="矩形 13"/>
          <p:cNvSpPr/>
          <p:nvPr userDrawn="1">
            <p:custDataLst>
              <p:tags r:id="rId2"/>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12" name="图片 11"/>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1471910" y="6146753"/>
            <a:ext cx="720090" cy="711247"/>
          </a:xfrm>
          <a:prstGeom prst="rect">
            <a:avLst/>
          </a:prstGeom>
        </p:spPr>
      </p:pic>
      <p:pic>
        <p:nvPicPr>
          <p:cNvPr id="10" name="图片 9"/>
          <p:cNvPicPr/>
          <p:nvPr userDrawn="1">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2" name="标题 1"/>
          <p:cNvSpPr>
            <a:spLocks noGrp="1"/>
          </p:cNvSpPr>
          <p:nvPr>
            <p:ph type="title"/>
            <p:custDataLst>
              <p:tags r:id="rId9"/>
            </p:custDataLst>
          </p:nvPr>
        </p:nvSpPr>
        <p:spPr>
          <a:xfrm>
            <a:off x="579600" y="237600"/>
            <a:ext cx="11037600" cy="44196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579600" y="1663200"/>
            <a:ext cx="5342400" cy="28944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6242400" y="1663200"/>
            <a:ext cx="5367600" cy="28944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572400" y="4816800"/>
            <a:ext cx="5342400" cy="781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6253200" y="4813200"/>
            <a:ext cx="5367600" cy="781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标题幻灯片">
    <p:bg>
      <p:bgPr>
        <a:solidFill>
          <a:srgbClr val="C4E6E2"/>
        </a:solidFill>
        <a:effectLst/>
      </p:bgPr>
    </p:bg>
    <p:spTree>
      <p:nvGrpSpPr>
        <p:cNvPr id="1" name=""/>
        <p:cNvGrpSpPr/>
        <p:nvPr/>
      </p:nvGrpSpPr>
      <p:grpSpPr>
        <a:xfrm>
          <a:off x="0" y="0"/>
          <a:ext cx="0" cy="0"/>
          <a:chOff x="0" y="0"/>
          <a:chExt cx="0" cy="0"/>
        </a:xfrm>
      </p:grpSpPr>
      <p:pic>
        <p:nvPicPr>
          <p:cNvPr id="11" name="图片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39038" y="0"/>
            <a:ext cx="6852962" cy="3903209"/>
          </a:xfrm>
          <a:prstGeom prst="rect">
            <a:avLst/>
          </a:prstGeom>
        </p:spPr>
      </p:pic>
      <p:pic>
        <p:nvPicPr>
          <p:cNvPr id="12" name="图片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797323" y="-1"/>
            <a:ext cx="2752725" cy="1628775"/>
          </a:xfrm>
          <a:prstGeom prst="rect">
            <a:avLst/>
          </a:prstGeom>
        </p:spPr>
      </p:pic>
      <p:pic>
        <p:nvPicPr>
          <p:cNvPr id="13" name="图片 1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540733" y="3318313"/>
            <a:ext cx="990600" cy="962025"/>
          </a:xfrm>
          <a:prstGeom prst="rect">
            <a:avLst/>
          </a:prstGeom>
        </p:spPr>
      </p:pic>
      <p:pic>
        <p:nvPicPr>
          <p:cNvPr id="14" name="图片 1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8933896" y="0"/>
            <a:ext cx="1171575" cy="1171575"/>
          </a:xfrm>
          <a:prstGeom prst="rect">
            <a:avLst/>
          </a:prstGeom>
        </p:spPr>
      </p:pic>
      <p:pic>
        <p:nvPicPr>
          <p:cNvPr id="15" name="图片 14"/>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629900" y="814386"/>
            <a:ext cx="1562100" cy="1790700"/>
          </a:xfrm>
          <a:prstGeom prst="rect">
            <a:avLst/>
          </a:prstGeom>
        </p:spPr>
      </p:pic>
      <p:pic>
        <p:nvPicPr>
          <p:cNvPr id="8" name="图片 7"/>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20133" y="1094619"/>
            <a:ext cx="8233404" cy="5763382"/>
          </a:xfrm>
          <a:prstGeom prst="rect">
            <a:avLst/>
          </a:prstGeom>
        </p:spPr>
      </p:pic>
      <p:pic>
        <p:nvPicPr>
          <p:cNvPr id="9" name="图片 8"/>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1076048" y="275543"/>
            <a:ext cx="3895725" cy="3562350"/>
          </a:xfrm>
          <a:prstGeom prst="rect">
            <a:avLst/>
          </a:prstGeom>
        </p:spPr>
      </p:pic>
      <p:pic>
        <p:nvPicPr>
          <p:cNvPr id="18" name="图片 17"/>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326572" y="4783138"/>
            <a:ext cx="3113793" cy="2008433"/>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3691"/>
            <a:ext cx="12192000" cy="4950618"/>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9" name="图片 8"/>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0571797" y="5257695"/>
            <a:ext cx="1620202" cy="1600305"/>
          </a:xfrm>
          <a:prstGeom prst="rect">
            <a:avLst/>
          </a:prstGeom>
        </p:spPr>
      </p:pic>
      <p:pic>
        <p:nvPicPr>
          <p:cNvPr id="8" name="图片 7"/>
          <p:cNvPicPr/>
          <p:nvPr userDrawn="1">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0" y="5237797"/>
            <a:ext cx="1620202" cy="1620202"/>
          </a:xfrm>
          <a:prstGeom prst="rect">
            <a:avLst/>
          </a:prstGeom>
        </p:spPr>
      </p:pic>
      <p:sp>
        <p:nvSpPr>
          <p:cNvPr id="2" name="标题 1"/>
          <p:cNvSpPr>
            <a:spLocks noGrp="1"/>
          </p:cNvSpPr>
          <p:nvPr>
            <p:ph type="title" hasCustomPrompt="1"/>
            <p:custDataLst>
              <p:tags r:id="rId9"/>
            </p:custDataLst>
          </p:nvPr>
        </p:nvSpPr>
        <p:spPr>
          <a:xfrm>
            <a:off x="1522800" y="1339200"/>
            <a:ext cx="9144000" cy="2386800"/>
          </a:xfrm>
        </p:spPr>
        <p:txBody>
          <a:bodyPr wrap="square" anchor="b">
            <a:normAutofit/>
          </a:bodyPr>
          <a:lstStyle>
            <a:lvl1pPr algn="ctr">
              <a:defRPr sz="60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标题和内容">
    <p:bg>
      <p:bgPr>
        <a:solidFill>
          <a:srgbClr val="FAE2D0"/>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5496560"/>
            <a:ext cx="12192000" cy="1417320"/>
          </a:xfrm>
          <a:prstGeom prst="rect">
            <a:avLst/>
          </a:prstGeom>
        </p:spPr>
      </p:pic>
      <p:pic>
        <p:nvPicPr>
          <p:cNvPr id="2" name="图片 1"/>
          <p:cNvPicPr>
            <a:picLocks noChangeAspect="1"/>
          </p:cNvPicPr>
          <p:nvPr userDrawn="1"/>
        </p:nvPicPr>
        <p:blipFill rotWithShape="1">
          <a:blip r:embed="rId3" cstate="print">
            <a:extLst>
              <a:ext uri="{28A0092B-C50C-407E-A947-70E740481C1C}">
                <a14:useLocalDpi xmlns:a14="http://schemas.microsoft.com/office/drawing/2010/main" val="0"/>
              </a:ext>
            </a:extLst>
          </a:blip>
          <a:srcRect l="36573" b="23333"/>
          <a:stretch>
            <a:fillRect/>
          </a:stretch>
        </p:blipFill>
        <p:spPr>
          <a:xfrm>
            <a:off x="9167495" y="0"/>
            <a:ext cx="2964180" cy="3583305"/>
          </a:xfrm>
          <a:prstGeom prst="rect">
            <a:avLst/>
          </a:prstGeom>
        </p:spPr>
      </p:pic>
      <p:pic>
        <p:nvPicPr>
          <p:cNvPr id="5" name="图片 4"/>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713686">
            <a:off x="463016" y="92994"/>
            <a:ext cx="2241974" cy="1594371"/>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标题和内容">
    <p:bg>
      <p:bgPr>
        <a:solidFill>
          <a:srgbClr val="C4E6E2"/>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5496560"/>
            <a:ext cx="12192000" cy="1417320"/>
          </a:xfrm>
          <a:prstGeom prst="rect">
            <a:avLst/>
          </a:prstGeom>
        </p:spPr>
      </p:pic>
      <p:pic>
        <p:nvPicPr>
          <p:cNvPr id="2" name="图片 1"/>
          <p:cNvPicPr>
            <a:picLocks noChangeAspect="1"/>
          </p:cNvPicPr>
          <p:nvPr userDrawn="1"/>
        </p:nvPicPr>
        <p:blipFill rotWithShape="1">
          <a:blip r:embed="rId3" cstate="print">
            <a:extLst>
              <a:ext uri="{28A0092B-C50C-407E-A947-70E740481C1C}">
                <a14:useLocalDpi xmlns:a14="http://schemas.microsoft.com/office/drawing/2010/main" val="0"/>
              </a:ext>
            </a:extLst>
          </a:blip>
          <a:srcRect l="36573" b="23333"/>
          <a:stretch>
            <a:fillRect/>
          </a:stretch>
        </p:blipFill>
        <p:spPr>
          <a:xfrm>
            <a:off x="9167495" y="0"/>
            <a:ext cx="2964180" cy="3583305"/>
          </a:xfrm>
          <a:prstGeom prst="rect">
            <a:avLst/>
          </a:prstGeom>
        </p:spPr>
      </p:pic>
      <p:pic>
        <p:nvPicPr>
          <p:cNvPr id="5" name="图片 4"/>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713686">
            <a:off x="463016" y="92994"/>
            <a:ext cx="2241974" cy="1594371"/>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标题和内容">
    <p:bg>
      <p:bgPr>
        <a:solidFill>
          <a:srgbClr val="FAE2D0"/>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741084"/>
            <a:ext cx="12192000" cy="21717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标题和内容">
    <p:bg>
      <p:bgPr>
        <a:solidFill>
          <a:srgbClr val="C4E6E2"/>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5132070"/>
            <a:ext cx="12192000" cy="178054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rgbClr val="FAE2D0"/>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8AEF66A-DD14-4B06-B8D7-62B834E038C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614EDD-3797-46CE-A11C-9B64ACF4326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6" Type="http://schemas.openxmlformats.org/officeDocument/2006/relationships/theme" Target="../theme/theme2.xml"/><Relationship Id="rId25" Type="http://schemas.openxmlformats.org/officeDocument/2006/relationships/tags" Target="../tags/tag147.xml"/><Relationship Id="rId24" Type="http://schemas.openxmlformats.org/officeDocument/2006/relationships/tags" Target="../tags/tag146.xml"/><Relationship Id="rId23" Type="http://schemas.openxmlformats.org/officeDocument/2006/relationships/tags" Target="../tags/tag145.xml"/><Relationship Id="rId22" Type="http://schemas.openxmlformats.org/officeDocument/2006/relationships/tags" Target="../tags/tag144.xml"/><Relationship Id="rId21" Type="http://schemas.openxmlformats.org/officeDocument/2006/relationships/tags" Target="../tags/tag143.xml"/><Relationship Id="rId20" Type="http://schemas.openxmlformats.org/officeDocument/2006/relationships/tags" Target="../tags/tag142.xml"/><Relationship Id="rId2" Type="http://schemas.openxmlformats.org/officeDocument/2006/relationships/slideLayout" Target="../slideLayouts/slideLayout14.xml"/><Relationship Id="rId19" Type="http://schemas.openxmlformats.org/officeDocument/2006/relationships/slideLayout" Target="../slideLayouts/slideLayout31.xml"/><Relationship Id="rId18" Type="http://schemas.openxmlformats.org/officeDocument/2006/relationships/slideLayout" Target="../slideLayouts/slideLayout30.xml"/><Relationship Id="rId17" Type="http://schemas.openxmlformats.org/officeDocument/2006/relationships/slideLayout" Target="../slideLayouts/slideLayout29.xml"/><Relationship Id="rId16" Type="http://schemas.openxmlformats.org/officeDocument/2006/relationships/slideLayout" Target="../slideLayouts/slideLayout28.xml"/><Relationship Id="rId15" Type="http://schemas.openxmlformats.org/officeDocument/2006/relationships/slideLayout" Target="../slideLayouts/slideLayout27.xml"/><Relationship Id="rId14" Type="http://schemas.openxmlformats.org/officeDocument/2006/relationships/slideLayout" Target="../slideLayouts/slideLayout26.xml"/><Relationship Id="rId13" Type="http://schemas.openxmlformats.org/officeDocument/2006/relationships/slideLayout" Target="../slideLayouts/slideLayout25.xml"/><Relationship Id="rId12" Type="http://schemas.openxmlformats.org/officeDocument/2006/relationships/slideLayout" Target="../slideLayouts/slideLayout24.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28AEF66A-DD14-4B06-B8D7-62B834E038C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3D614EDD-3797-46CE-A11C-9B64ACF4326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78" r:id="rId17"/>
    <p:sldLayoutId id="2147483679" r:id="rId18"/>
    <p:sldLayoutId id="2147483680" r:id="rId19"/>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1.xml"/><Relationship Id="rId7" Type="http://schemas.openxmlformats.org/officeDocument/2006/relationships/themeOverride" Target="../theme/themeOverride1.xml"/><Relationship Id="rId6" Type="http://schemas.openxmlformats.org/officeDocument/2006/relationships/image" Target="../media/image21.jpeg"/><Relationship Id="rId5" Type="http://schemas.openxmlformats.org/officeDocument/2006/relationships/tags" Target="../tags/tag152.xml"/><Relationship Id="rId4" Type="http://schemas.openxmlformats.org/officeDocument/2006/relationships/tags" Target="../tags/tag151.xml"/><Relationship Id="rId3" Type="http://schemas.openxmlformats.org/officeDocument/2006/relationships/tags" Target="../tags/tag150.xml"/><Relationship Id="rId2" Type="http://schemas.openxmlformats.org/officeDocument/2006/relationships/tags" Target="../tags/tag149.xml"/><Relationship Id="rId1" Type="http://schemas.openxmlformats.org/officeDocument/2006/relationships/tags" Target="../tags/tag148.xml"/></Relationships>
</file>

<file path=ppt/slides/_rels/slide10.xml.rels><?xml version="1.0" encoding="UTF-8" standalone="yes"?>
<Relationships xmlns="http://schemas.openxmlformats.org/package/2006/relationships"><Relationship Id="rId9" Type="http://schemas.openxmlformats.org/officeDocument/2006/relationships/tags" Target="../tags/tag223.xml"/><Relationship Id="rId8" Type="http://schemas.openxmlformats.org/officeDocument/2006/relationships/tags" Target="../tags/tag222.xml"/><Relationship Id="rId7" Type="http://schemas.openxmlformats.org/officeDocument/2006/relationships/tags" Target="../tags/tag221.xml"/><Relationship Id="rId6" Type="http://schemas.openxmlformats.org/officeDocument/2006/relationships/tags" Target="../tags/tag220.xml"/><Relationship Id="rId5" Type="http://schemas.openxmlformats.org/officeDocument/2006/relationships/tags" Target="../tags/tag219.xml"/><Relationship Id="rId4" Type="http://schemas.openxmlformats.org/officeDocument/2006/relationships/tags" Target="../tags/tag218.xml"/><Relationship Id="rId3" Type="http://schemas.openxmlformats.org/officeDocument/2006/relationships/image" Target="../media/image37.png"/><Relationship Id="rId2" Type="http://schemas.openxmlformats.org/officeDocument/2006/relationships/tags" Target="../tags/tag217.xml"/><Relationship Id="rId16" Type="http://schemas.openxmlformats.org/officeDocument/2006/relationships/notesSlide" Target="../notesSlides/notesSlide8.xml"/><Relationship Id="rId15" Type="http://schemas.openxmlformats.org/officeDocument/2006/relationships/slideLayout" Target="../slideLayouts/slideLayout2.xml"/><Relationship Id="rId14" Type="http://schemas.openxmlformats.org/officeDocument/2006/relationships/themeOverride" Target="../theme/themeOverride10.xml"/><Relationship Id="rId13" Type="http://schemas.openxmlformats.org/officeDocument/2006/relationships/tags" Target="../tags/tag227.xml"/><Relationship Id="rId12" Type="http://schemas.openxmlformats.org/officeDocument/2006/relationships/tags" Target="../tags/tag226.xml"/><Relationship Id="rId11" Type="http://schemas.openxmlformats.org/officeDocument/2006/relationships/tags" Target="../tags/tag225.xml"/><Relationship Id="rId10" Type="http://schemas.openxmlformats.org/officeDocument/2006/relationships/tags" Target="../tags/tag224.xml"/><Relationship Id="rId1" Type="http://schemas.openxmlformats.org/officeDocument/2006/relationships/tags" Target="../tags/tag216.xml"/></Relationships>
</file>

<file path=ppt/slides/_rels/slide11.xml.rels><?xml version="1.0" encoding="UTF-8" standalone="yes"?>
<Relationships xmlns="http://schemas.openxmlformats.org/package/2006/relationships"><Relationship Id="rId9" Type="http://schemas.openxmlformats.org/officeDocument/2006/relationships/image" Target="../media/image2.svg"/><Relationship Id="rId8" Type="http://schemas.openxmlformats.org/officeDocument/2006/relationships/image" Target="../media/image39.png"/><Relationship Id="rId7" Type="http://schemas.openxmlformats.org/officeDocument/2006/relationships/image" Target="../media/image1.svg"/><Relationship Id="rId6" Type="http://schemas.openxmlformats.org/officeDocument/2006/relationships/image" Target="../media/image38.png"/><Relationship Id="rId5" Type="http://schemas.openxmlformats.org/officeDocument/2006/relationships/tags" Target="../tags/tag231.xml"/><Relationship Id="rId4" Type="http://schemas.openxmlformats.org/officeDocument/2006/relationships/image" Target="../media/image24.png"/><Relationship Id="rId3" Type="http://schemas.openxmlformats.org/officeDocument/2006/relationships/tags" Target="../tags/tag230.xml"/><Relationship Id="rId2" Type="http://schemas.openxmlformats.org/officeDocument/2006/relationships/tags" Target="../tags/tag229.xml"/><Relationship Id="rId13" Type="http://schemas.openxmlformats.org/officeDocument/2006/relationships/notesSlide" Target="../notesSlides/notesSlide9.xml"/><Relationship Id="rId12" Type="http://schemas.openxmlformats.org/officeDocument/2006/relationships/slideLayout" Target="../slideLayouts/slideLayout8.xml"/><Relationship Id="rId11" Type="http://schemas.openxmlformats.org/officeDocument/2006/relationships/themeOverride" Target="../theme/themeOverride11.xml"/><Relationship Id="rId10" Type="http://schemas.openxmlformats.org/officeDocument/2006/relationships/image" Target="../media/image40.png"/><Relationship Id="rId1" Type="http://schemas.openxmlformats.org/officeDocument/2006/relationships/tags" Target="../tags/tag228.xml"/></Relationships>
</file>

<file path=ppt/slides/_rels/slide12.xml.rels><?xml version="1.0" encoding="UTF-8" standalone="yes"?>
<Relationships xmlns="http://schemas.openxmlformats.org/package/2006/relationships"><Relationship Id="rId9" Type="http://schemas.openxmlformats.org/officeDocument/2006/relationships/tags" Target="../tags/tag240.xml"/><Relationship Id="rId8" Type="http://schemas.openxmlformats.org/officeDocument/2006/relationships/tags" Target="../tags/tag239.xml"/><Relationship Id="rId7" Type="http://schemas.openxmlformats.org/officeDocument/2006/relationships/tags" Target="../tags/tag238.xml"/><Relationship Id="rId6" Type="http://schemas.openxmlformats.org/officeDocument/2006/relationships/tags" Target="../tags/tag237.xml"/><Relationship Id="rId5" Type="http://schemas.openxmlformats.org/officeDocument/2006/relationships/tags" Target="../tags/tag236.xml"/><Relationship Id="rId4" Type="http://schemas.openxmlformats.org/officeDocument/2006/relationships/tags" Target="../tags/tag235.xml"/><Relationship Id="rId3" Type="http://schemas.openxmlformats.org/officeDocument/2006/relationships/tags" Target="../tags/tag234.xml"/><Relationship Id="rId20" Type="http://schemas.openxmlformats.org/officeDocument/2006/relationships/slideLayout" Target="../slideLayouts/slideLayout5.xml"/><Relationship Id="rId2" Type="http://schemas.openxmlformats.org/officeDocument/2006/relationships/tags" Target="../tags/tag233.xml"/><Relationship Id="rId19" Type="http://schemas.openxmlformats.org/officeDocument/2006/relationships/tags" Target="../tags/tag250.xml"/><Relationship Id="rId18" Type="http://schemas.openxmlformats.org/officeDocument/2006/relationships/tags" Target="../tags/tag249.xml"/><Relationship Id="rId17" Type="http://schemas.openxmlformats.org/officeDocument/2006/relationships/tags" Target="../tags/tag248.xml"/><Relationship Id="rId16" Type="http://schemas.openxmlformats.org/officeDocument/2006/relationships/tags" Target="../tags/tag247.xml"/><Relationship Id="rId15" Type="http://schemas.openxmlformats.org/officeDocument/2006/relationships/tags" Target="../tags/tag246.xml"/><Relationship Id="rId14" Type="http://schemas.openxmlformats.org/officeDocument/2006/relationships/tags" Target="../tags/tag245.xml"/><Relationship Id="rId13" Type="http://schemas.openxmlformats.org/officeDocument/2006/relationships/tags" Target="../tags/tag244.xml"/><Relationship Id="rId12" Type="http://schemas.openxmlformats.org/officeDocument/2006/relationships/tags" Target="../tags/tag243.xml"/><Relationship Id="rId11" Type="http://schemas.openxmlformats.org/officeDocument/2006/relationships/tags" Target="../tags/tag242.xml"/><Relationship Id="rId10" Type="http://schemas.openxmlformats.org/officeDocument/2006/relationships/tags" Target="../tags/tag241.xml"/><Relationship Id="rId1" Type="http://schemas.openxmlformats.org/officeDocument/2006/relationships/tags" Target="../tags/tag232.xml"/></Relationships>
</file>

<file path=ppt/slides/_rels/slide13.xml.rels><?xml version="1.0" encoding="UTF-8" standalone="yes"?>
<Relationships xmlns="http://schemas.openxmlformats.org/package/2006/relationships"><Relationship Id="rId8" Type="http://schemas.openxmlformats.org/officeDocument/2006/relationships/notesSlide" Target="../notesSlides/notesSlide10.xml"/><Relationship Id="rId7" Type="http://schemas.openxmlformats.org/officeDocument/2006/relationships/slideLayout" Target="../slideLayouts/slideLayout8.xml"/><Relationship Id="rId6" Type="http://schemas.openxmlformats.org/officeDocument/2006/relationships/themeOverride" Target="../theme/themeOverride12.xml"/><Relationship Id="rId5" Type="http://schemas.openxmlformats.org/officeDocument/2006/relationships/image" Target="../media/image40.png"/><Relationship Id="rId4" Type="http://schemas.openxmlformats.org/officeDocument/2006/relationships/image" Target="../media/image44.jpeg"/><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image" Target="../media/image41.png"/></Relationships>
</file>

<file path=ppt/slides/_rels/slide14.xml.rels><?xml version="1.0" encoding="UTF-8" standalone="yes"?>
<Relationships xmlns="http://schemas.openxmlformats.org/package/2006/relationships"><Relationship Id="rId9" Type="http://schemas.openxmlformats.org/officeDocument/2006/relationships/tags" Target="../tags/tag255.xml"/><Relationship Id="rId8" Type="http://schemas.openxmlformats.org/officeDocument/2006/relationships/tags" Target="../tags/tag254.xml"/><Relationship Id="rId7" Type="http://schemas.openxmlformats.org/officeDocument/2006/relationships/tags" Target="../tags/tag253.xml"/><Relationship Id="rId6" Type="http://schemas.openxmlformats.org/officeDocument/2006/relationships/image" Target="file:///C:\Users\D69LXP2\Desktop\400px_tools/pic_temp/1_pic_quater_right_up.png" TargetMode="External"/><Relationship Id="rId5" Type="http://schemas.openxmlformats.org/officeDocument/2006/relationships/image" Target="../media/image16.png"/><Relationship Id="rId4" Type="http://schemas.openxmlformats.org/officeDocument/2006/relationships/tags" Target="../tags/tag252.xml"/><Relationship Id="rId3" Type="http://schemas.openxmlformats.org/officeDocument/2006/relationships/image" Target="file:///C:\Users\D69LXP2\Desktop\400px_tools/pic_temp/0_pic_quater_left_up.png" TargetMode="External"/><Relationship Id="rId2" Type="http://schemas.openxmlformats.org/officeDocument/2006/relationships/image" Target="../media/image15.png"/><Relationship Id="rId14" Type="http://schemas.openxmlformats.org/officeDocument/2006/relationships/notesSlide" Target="../notesSlides/notesSlide11.xml"/><Relationship Id="rId13" Type="http://schemas.openxmlformats.org/officeDocument/2006/relationships/slideLayout" Target="../slideLayouts/slideLayout19.xml"/><Relationship Id="rId12" Type="http://schemas.openxmlformats.org/officeDocument/2006/relationships/tags" Target="../tags/tag257.xml"/><Relationship Id="rId11" Type="http://schemas.openxmlformats.org/officeDocument/2006/relationships/tags" Target="../tags/tag256.xml"/><Relationship Id="rId10" Type="http://schemas.openxmlformats.org/officeDocument/2006/relationships/image" Target="../media/image45.jpeg"/><Relationship Id="rId1" Type="http://schemas.openxmlformats.org/officeDocument/2006/relationships/tags" Target="../tags/tag251.xml"/></Relationships>
</file>

<file path=ppt/slides/_rels/slide15.xml.rels><?xml version="1.0" encoding="UTF-8" standalone="yes"?>
<Relationships xmlns="http://schemas.openxmlformats.org/package/2006/relationships"><Relationship Id="rId9" Type="http://schemas.openxmlformats.org/officeDocument/2006/relationships/tags" Target="../tags/tag262.xml"/><Relationship Id="rId8" Type="http://schemas.openxmlformats.org/officeDocument/2006/relationships/tags" Target="../tags/tag261.xml"/><Relationship Id="rId7" Type="http://schemas.openxmlformats.org/officeDocument/2006/relationships/tags" Target="../tags/tag260.xml"/><Relationship Id="rId6" Type="http://schemas.openxmlformats.org/officeDocument/2006/relationships/image" Target="file:///C:\Users\D69LXP2\Desktop\400px_tools/pic_temp/1_pic_quater_right_up.png" TargetMode="External"/><Relationship Id="rId5" Type="http://schemas.openxmlformats.org/officeDocument/2006/relationships/image" Target="../media/image16.png"/><Relationship Id="rId4" Type="http://schemas.openxmlformats.org/officeDocument/2006/relationships/tags" Target="../tags/tag259.xml"/><Relationship Id="rId3" Type="http://schemas.openxmlformats.org/officeDocument/2006/relationships/image" Target="file:///C:\Users\D69LXP2\Desktop\400px_tools/pic_temp/0_pic_quater_left_up.png" TargetMode="External"/><Relationship Id="rId2" Type="http://schemas.openxmlformats.org/officeDocument/2006/relationships/image" Target="../media/image15.png"/><Relationship Id="rId12" Type="http://schemas.openxmlformats.org/officeDocument/2006/relationships/notesSlide" Target="../notesSlides/notesSlide12.xml"/><Relationship Id="rId11" Type="http://schemas.openxmlformats.org/officeDocument/2006/relationships/slideLayout" Target="../slideLayouts/slideLayout19.xml"/><Relationship Id="rId10" Type="http://schemas.openxmlformats.org/officeDocument/2006/relationships/tags" Target="../tags/tag263.xml"/><Relationship Id="rId1" Type="http://schemas.openxmlformats.org/officeDocument/2006/relationships/tags" Target="../tags/tag258.xml"/></Relationships>
</file>

<file path=ppt/slides/_rels/slide16.xml.rels><?xml version="1.0" encoding="UTF-8" standalone="yes"?>
<Relationships xmlns="http://schemas.openxmlformats.org/package/2006/relationships"><Relationship Id="rId9" Type="http://schemas.openxmlformats.org/officeDocument/2006/relationships/tags" Target="../tags/tag268.xml"/><Relationship Id="rId8" Type="http://schemas.openxmlformats.org/officeDocument/2006/relationships/tags" Target="../tags/tag267.xml"/><Relationship Id="rId7" Type="http://schemas.openxmlformats.org/officeDocument/2006/relationships/tags" Target="../tags/tag266.xml"/><Relationship Id="rId6" Type="http://schemas.openxmlformats.org/officeDocument/2006/relationships/image" Target="file:///C:\Users\D69LXP2\Desktop\400px_tools/pic_temp/1_pic_quater_right_up.png" TargetMode="External"/><Relationship Id="rId5" Type="http://schemas.openxmlformats.org/officeDocument/2006/relationships/image" Target="../media/image16.png"/><Relationship Id="rId4" Type="http://schemas.openxmlformats.org/officeDocument/2006/relationships/tags" Target="../tags/tag265.xml"/><Relationship Id="rId3" Type="http://schemas.openxmlformats.org/officeDocument/2006/relationships/image" Target="file:///C:\Users\D69LXP2\Desktop\400px_tools/pic_temp/0_pic_quater_left_up.png" TargetMode="External"/><Relationship Id="rId2" Type="http://schemas.openxmlformats.org/officeDocument/2006/relationships/image" Target="../media/image15.png"/><Relationship Id="rId12" Type="http://schemas.openxmlformats.org/officeDocument/2006/relationships/notesSlide" Target="../notesSlides/notesSlide13.xml"/><Relationship Id="rId11" Type="http://schemas.openxmlformats.org/officeDocument/2006/relationships/slideLayout" Target="../slideLayouts/slideLayout19.xml"/><Relationship Id="rId10" Type="http://schemas.openxmlformats.org/officeDocument/2006/relationships/tags" Target="../tags/tag269.xml"/><Relationship Id="rId1" Type="http://schemas.openxmlformats.org/officeDocument/2006/relationships/tags" Target="../tags/tag264.xml"/></Relationships>
</file>

<file path=ppt/slides/_rels/slide17.xml.rels><?xml version="1.0" encoding="UTF-8" standalone="yes"?>
<Relationships xmlns="http://schemas.openxmlformats.org/package/2006/relationships"><Relationship Id="rId9" Type="http://schemas.openxmlformats.org/officeDocument/2006/relationships/tags" Target="../tags/tag274.xml"/><Relationship Id="rId8" Type="http://schemas.openxmlformats.org/officeDocument/2006/relationships/tags" Target="../tags/tag273.xml"/><Relationship Id="rId7" Type="http://schemas.openxmlformats.org/officeDocument/2006/relationships/tags" Target="../tags/tag272.xml"/><Relationship Id="rId6" Type="http://schemas.openxmlformats.org/officeDocument/2006/relationships/image" Target="file:///C:\Users\D69LXP2\Desktop\400px_tools/pic_temp/1_pic_quater_right_up.png" TargetMode="External"/><Relationship Id="rId5" Type="http://schemas.openxmlformats.org/officeDocument/2006/relationships/image" Target="../media/image16.png"/><Relationship Id="rId4" Type="http://schemas.openxmlformats.org/officeDocument/2006/relationships/tags" Target="../tags/tag271.xml"/><Relationship Id="rId3" Type="http://schemas.openxmlformats.org/officeDocument/2006/relationships/image" Target="file:///C:\Users\D69LXP2\Desktop\400px_tools/pic_temp/0_pic_quater_left_up.png" TargetMode="External"/><Relationship Id="rId2" Type="http://schemas.openxmlformats.org/officeDocument/2006/relationships/image" Target="../media/image15.png"/><Relationship Id="rId12" Type="http://schemas.openxmlformats.org/officeDocument/2006/relationships/notesSlide" Target="../notesSlides/notesSlide14.xml"/><Relationship Id="rId11" Type="http://schemas.openxmlformats.org/officeDocument/2006/relationships/slideLayout" Target="../slideLayouts/slideLayout19.xml"/><Relationship Id="rId10" Type="http://schemas.openxmlformats.org/officeDocument/2006/relationships/tags" Target="../tags/tag275.xml"/><Relationship Id="rId1" Type="http://schemas.openxmlformats.org/officeDocument/2006/relationships/tags" Target="../tags/tag270.xml"/></Relationships>
</file>

<file path=ppt/slides/_rels/slide18.xml.rels><?xml version="1.0" encoding="UTF-8" standalone="yes"?>
<Relationships xmlns="http://schemas.openxmlformats.org/package/2006/relationships"><Relationship Id="rId9" Type="http://schemas.openxmlformats.org/officeDocument/2006/relationships/tags" Target="../tags/tag280.xml"/><Relationship Id="rId8" Type="http://schemas.openxmlformats.org/officeDocument/2006/relationships/tags" Target="../tags/tag279.xml"/><Relationship Id="rId7" Type="http://schemas.openxmlformats.org/officeDocument/2006/relationships/tags" Target="../tags/tag278.xml"/><Relationship Id="rId6" Type="http://schemas.openxmlformats.org/officeDocument/2006/relationships/image" Target="file:///C:\Users\D69LXP2\Desktop\400px_tools/pic_temp/1_pic_quater_right_up.png" TargetMode="External"/><Relationship Id="rId5" Type="http://schemas.openxmlformats.org/officeDocument/2006/relationships/image" Target="../media/image16.png"/><Relationship Id="rId4" Type="http://schemas.openxmlformats.org/officeDocument/2006/relationships/tags" Target="../tags/tag277.xml"/><Relationship Id="rId3" Type="http://schemas.openxmlformats.org/officeDocument/2006/relationships/image" Target="file:///C:\Users\D69LXP2\Desktop\400px_tools/pic_temp/0_pic_quater_left_up.png" TargetMode="External"/><Relationship Id="rId2" Type="http://schemas.openxmlformats.org/officeDocument/2006/relationships/image" Target="../media/image15.png"/><Relationship Id="rId13" Type="http://schemas.openxmlformats.org/officeDocument/2006/relationships/notesSlide" Target="../notesSlides/notesSlide15.xml"/><Relationship Id="rId12" Type="http://schemas.openxmlformats.org/officeDocument/2006/relationships/slideLayout" Target="../slideLayouts/slideLayout19.xml"/><Relationship Id="rId11" Type="http://schemas.openxmlformats.org/officeDocument/2006/relationships/tags" Target="../tags/tag281.xml"/><Relationship Id="rId10" Type="http://schemas.openxmlformats.org/officeDocument/2006/relationships/image" Target="../media/image46.png"/><Relationship Id="rId1" Type="http://schemas.openxmlformats.org/officeDocument/2006/relationships/tags" Target="../tags/tag276.xml"/></Relationships>
</file>

<file path=ppt/slides/_rels/slide19.xml.rels><?xml version="1.0" encoding="UTF-8" standalone="yes"?>
<Relationships xmlns="http://schemas.openxmlformats.org/package/2006/relationships"><Relationship Id="rId9" Type="http://schemas.openxmlformats.org/officeDocument/2006/relationships/tags" Target="../tags/tag286.xml"/><Relationship Id="rId8" Type="http://schemas.openxmlformats.org/officeDocument/2006/relationships/tags" Target="../tags/tag285.xml"/><Relationship Id="rId7" Type="http://schemas.openxmlformats.org/officeDocument/2006/relationships/tags" Target="../tags/tag284.xml"/><Relationship Id="rId6" Type="http://schemas.openxmlformats.org/officeDocument/2006/relationships/image" Target="file:///C:\Users\D69LXP2\Desktop\400px_tools/pic_temp/1_pic_quater_right_up.png" TargetMode="External"/><Relationship Id="rId5" Type="http://schemas.openxmlformats.org/officeDocument/2006/relationships/image" Target="../media/image16.png"/><Relationship Id="rId4" Type="http://schemas.openxmlformats.org/officeDocument/2006/relationships/tags" Target="../tags/tag283.xml"/><Relationship Id="rId3" Type="http://schemas.openxmlformats.org/officeDocument/2006/relationships/image" Target="file:///C:\Users\D69LXP2\Desktop\400px_tools/pic_temp/0_pic_quater_left_up.png" TargetMode="External"/><Relationship Id="rId2" Type="http://schemas.openxmlformats.org/officeDocument/2006/relationships/image" Target="../media/image15.png"/><Relationship Id="rId13" Type="http://schemas.openxmlformats.org/officeDocument/2006/relationships/notesSlide" Target="../notesSlides/notesSlide16.xml"/><Relationship Id="rId12" Type="http://schemas.openxmlformats.org/officeDocument/2006/relationships/slideLayout" Target="../slideLayouts/slideLayout19.xml"/><Relationship Id="rId11" Type="http://schemas.openxmlformats.org/officeDocument/2006/relationships/tags" Target="../tags/tag287.xml"/><Relationship Id="rId10" Type="http://schemas.openxmlformats.org/officeDocument/2006/relationships/image" Target="../media/image47.jpeg"/><Relationship Id="rId1" Type="http://schemas.openxmlformats.org/officeDocument/2006/relationships/tags" Target="../tags/tag282.xml"/></Relationships>
</file>

<file path=ppt/slides/_rels/slide2.xml.rels><?xml version="1.0" encoding="UTF-8" standalone="yes"?>
<Relationships xmlns="http://schemas.openxmlformats.org/package/2006/relationships"><Relationship Id="rId9" Type="http://schemas.openxmlformats.org/officeDocument/2006/relationships/tags" Target="../tags/tag161.xml"/><Relationship Id="rId8" Type="http://schemas.openxmlformats.org/officeDocument/2006/relationships/tags" Target="../tags/tag160.xml"/><Relationship Id="rId7" Type="http://schemas.openxmlformats.org/officeDocument/2006/relationships/tags" Target="../tags/tag159.xml"/><Relationship Id="rId6" Type="http://schemas.openxmlformats.org/officeDocument/2006/relationships/tags" Target="../tags/tag158.xml"/><Relationship Id="rId5" Type="http://schemas.openxmlformats.org/officeDocument/2006/relationships/tags" Target="../tags/tag157.xml"/><Relationship Id="rId4" Type="http://schemas.openxmlformats.org/officeDocument/2006/relationships/tags" Target="../tags/tag156.xml"/><Relationship Id="rId31" Type="http://schemas.openxmlformats.org/officeDocument/2006/relationships/notesSlide" Target="../notesSlides/notesSlide2.xml"/><Relationship Id="rId30" Type="http://schemas.openxmlformats.org/officeDocument/2006/relationships/slideLayout" Target="../slideLayouts/slideLayout4.xml"/><Relationship Id="rId3" Type="http://schemas.openxmlformats.org/officeDocument/2006/relationships/tags" Target="../tags/tag155.xml"/><Relationship Id="rId29" Type="http://schemas.openxmlformats.org/officeDocument/2006/relationships/themeOverride" Target="../theme/themeOverride2.xml"/><Relationship Id="rId28" Type="http://schemas.openxmlformats.org/officeDocument/2006/relationships/tags" Target="../tags/tag180.xml"/><Relationship Id="rId27" Type="http://schemas.openxmlformats.org/officeDocument/2006/relationships/tags" Target="../tags/tag179.xml"/><Relationship Id="rId26" Type="http://schemas.openxmlformats.org/officeDocument/2006/relationships/tags" Target="../tags/tag178.xml"/><Relationship Id="rId25" Type="http://schemas.openxmlformats.org/officeDocument/2006/relationships/tags" Target="../tags/tag177.xml"/><Relationship Id="rId24" Type="http://schemas.openxmlformats.org/officeDocument/2006/relationships/tags" Target="../tags/tag176.xml"/><Relationship Id="rId23" Type="http://schemas.openxmlformats.org/officeDocument/2006/relationships/tags" Target="../tags/tag175.xml"/><Relationship Id="rId22" Type="http://schemas.openxmlformats.org/officeDocument/2006/relationships/tags" Target="../tags/tag174.xml"/><Relationship Id="rId21" Type="http://schemas.openxmlformats.org/officeDocument/2006/relationships/tags" Target="../tags/tag173.xml"/><Relationship Id="rId20" Type="http://schemas.openxmlformats.org/officeDocument/2006/relationships/tags" Target="../tags/tag172.xml"/><Relationship Id="rId2" Type="http://schemas.openxmlformats.org/officeDocument/2006/relationships/tags" Target="../tags/tag154.xml"/><Relationship Id="rId19" Type="http://schemas.openxmlformats.org/officeDocument/2006/relationships/tags" Target="../tags/tag171.xml"/><Relationship Id="rId18" Type="http://schemas.openxmlformats.org/officeDocument/2006/relationships/tags" Target="../tags/tag170.xml"/><Relationship Id="rId17" Type="http://schemas.openxmlformats.org/officeDocument/2006/relationships/tags" Target="../tags/tag169.xml"/><Relationship Id="rId16" Type="http://schemas.openxmlformats.org/officeDocument/2006/relationships/tags" Target="../tags/tag168.xml"/><Relationship Id="rId15" Type="http://schemas.openxmlformats.org/officeDocument/2006/relationships/tags" Target="../tags/tag167.xml"/><Relationship Id="rId14" Type="http://schemas.openxmlformats.org/officeDocument/2006/relationships/tags" Target="../tags/tag166.xml"/><Relationship Id="rId13" Type="http://schemas.openxmlformats.org/officeDocument/2006/relationships/tags" Target="../tags/tag165.xml"/><Relationship Id="rId12" Type="http://schemas.openxmlformats.org/officeDocument/2006/relationships/tags" Target="../tags/tag164.xml"/><Relationship Id="rId11" Type="http://schemas.openxmlformats.org/officeDocument/2006/relationships/tags" Target="../tags/tag163.xml"/><Relationship Id="rId10" Type="http://schemas.openxmlformats.org/officeDocument/2006/relationships/tags" Target="../tags/tag162.xml"/><Relationship Id="rId1" Type="http://schemas.openxmlformats.org/officeDocument/2006/relationships/tags" Target="../tags/tag153.xml"/></Relationships>
</file>

<file path=ppt/slides/_rels/slide20.xml.rels><?xml version="1.0" encoding="UTF-8" standalone="yes"?>
<Relationships xmlns="http://schemas.openxmlformats.org/package/2006/relationships"><Relationship Id="rId9" Type="http://schemas.openxmlformats.org/officeDocument/2006/relationships/image" Target="../media/image48.jpeg"/><Relationship Id="rId8" Type="http://schemas.openxmlformats.org/officeDocument/2006/relationships/tags" Target="../tags/tag291.xml"/><Relationship Id="rId7" Type="http://schemas.openxmlformats.org/officeDocument/2006/relationships/tags" Target="../tags/tag290.xml"/><Relationship Id="rId6" Type="http://schemas.openxmlformats.org/officeDocument/2006/relationships/image" Target="file:///C:\Users\D69LXP2\Desktop\400px_tools/pic_temp/1_pic_quater_right_up.png" TargetMode="External"/><Relationship Id="rId5" Type="http://schemas.openxmlformats.org/officeDocument/2006/relationships/image" Target="../media/image16.png"/><Relationship Id="rId4" Type="http://schemas.openxmlformats.org/officeDocument/2006/relationships/tags" Target="../tags/tag289.xml"/><Relationship Id="rId3" Type="http://schemas.openxmlformats.org/officeDocument/2006/relationships/image" Target="file:///C:\Users\D69LXP2\Desktop\400px_tools/pic_temp/0_pic_quater_left_up.png" TargetMode="External"/><Relationship Id="rId2" Type="http://schemas.openxmlformats.org/officeDocument/2006/relationships/image" Target="../media/image15.png"/><Relationship Id="rId12" Type="http://schemas.openxmlformats.org/officeDocument/2006/relationships/notesSlide" Target="../notesSlides/notesSlide17.xml"/><Relationship Id="rId11" Type="http://schemas.openxmlformats.org/officeDocument/2006/relationships/slideLayout" Target="../slideLayouts/slideLayout19.xml"/><Relationship Id="rId10" Type="http://schemas.openxmlformats.org/officeDocument/2006/relationships/tags" Target="../tags/tag292.xml"/><Relationship Id="rId1" Type="http://schemas.openxmlformats.org/officeDocument/2006/relationships/tags" Target="../tags/tag288.xml"/></Relationships>
</file>

<file path=ppt/slides/_rels/slide21.xml.rels><?xml version="1.0" encoding="UTF-8" standalone="yes"?>
<Relationships xmlns="http://schemas.openxmlformats.org/package/2006/relationships"><Relationship Id="rId9" Type="http://schemas.openxmlformats.org/officeDocument/2006/relationships/tags" Target="../tags/tag297.xml"/><Relationship Id="rId8" Type="http://schemas.openxmlformats.org/officeDocument/2006/relationships/tags" Target="../tags/tag296.xml"/><Relationship Id="rId7" Type="http://schemas.openxmlformats.org/officeDocument/2006/relationships/tags" Target="../tags/tag295.xml"/><Relationship Id="rId6" Type="http://schemas.openxmlformats.org/officeDocument/2006/relationships/image" Target="file:///C:\Users\D69LXP2\Desktop\400px_tools/pic_temp/1_pic_quater_right_up.png" TargetMode="External"/><Relationship Id="rId5" Type="http://schemas.openxmlformats.org/officeDocument/2006/relationships/image" Target="../media/image16.png"/><Relationship Id="rId4" Type="http://schemas.openxmlformats.org/officeDocument/2006/relationships/tags" Target="../tags/tag294.xml"/><Relationship Id="rId3" Type="http://schemas.openxmlformats.org/officeDocument/2006/relationships/image" Target="file:///C:\Users\D69LXP2\Desktop\400px_tools/pic_temp/0_pic_quater_left_up.png" TargetMode="External"/><Relationship Id="rId2" Type="http://schemas.openxmlformats.org/officeDocument/2006/relationships/image" Target="../media/image15.png"/><Relationship Id="rId12" Type="http://schemas.openxmlformats.org/officeDocument/2006/relationships/notesSlide" Target="../notesSlides/notesSlide18.xml"/><Relationship Id="rId11" Type="http://schemas.openxmlformats.org/officeDocument/2006/relationships/slideLayout" Target="../slideLayouts/slideLayout19.xml"/><Relationship Id="rId10" Type="http://schemas.openxmlformats.org/officeDocument/2006/relationships/tags" Target="../tags/tag298.xml"/><Relationship Id="rId1" Type="http://schemas.openxmlformats.org/officeDocument/2006/relationships/tags" Target="../tags/tag293.xml"/></Relationships>
</file>

<file path=ppt/slides/_rels/slide22.xml.rels><?xml version="1.0" encoding="UTF-8" standalone="yes"?>
<Relationships xmlns="http://schemas.openxmlformats.org/package/2006/relationships"><Relationship Id="rId9" Type="http://schemas.openxmlformats.org/officeDocument/2006/relationships/tags" Target="../tags/tag303.xml"/><Relationship Id="rId8" Type="http://schemas.openxmlformats.org/officeDocument/2006/relationships/tags" Target="../tags/tag302.xml"/><Relationship Id="rId7" Type="http://schemas.openxmlformats.org/officeDocument/2006/relationships/tags" Target="../tags/tag301.xml"/><Relationship Id="rId6" Type="http://schemas.openxmlformats.org/officeDocument/2006/relationships/image" Target="file:///C:\Users\D69LXP2\Desktop\400px_tools/pic_temp/1_pic_quater_right_up.png" TargetMode="External"/><Relationship Id="rId5" Type="http://schemas.openxmlformats.org/officeDocument/2006/relationships/image" Target="../media/image16.png"/><Relationship Id="rId4" Type="http://schemas.openxmlformats.org/officeDocument/2006/relationships/tags" Target="../tags/tag300.xml"/><Relationship Id="rId3" Type="http://schemas.openxmlformats.org/officeDocument/2006/relationships/image" Target="file:///C:\Users\D69LXP2\Desktop\400px_tools/pic_temp/0_pic_quater_left_up.png" TargetMode="External"/><Relationship Id="rId2" Type="http://schemas.openxmlformats.org/officeDocument/2006/relationships/image" Target="../media/image15.png"/><Relationship Id="rId11" Type="http://schemas.openxmlformats.org/officeDocument/2006/relationships/notesSlide" Target="../notesSlides/notesSlide19.xml"/><Relationship Id="rId10" Type="http://schemas.openxmlformats.org/officeDocument/2006/relationships/slideLayout" Target="../slideLayouts/slideLayout19.xml"/><Relationship Id="rId1" Type="http://schemas.openxmlformats.org/officeDocument/2006/relationships/tags" Target="../tags/tag299.xml"/></Relationships>
</file>

<file path=ppt/slides/_rels/slide23.xml.rels><?xml version="1.0" encoding="UTF-8" standalone="yes"?>
<Relationships xmlns="http://schemas.openxmlformats.org/package/2006/relationships"><Relationship Id="rId9" Type="http://schemas.openxmlformats.org/officeDocument/2006/relationships/tags" Target="../tags/tag308.xml"/><Relationship Id="rId8" Type="http://schemas.openxmlformats.org/officeDocument/2006/relationships/tags" Target="../tags/tag307.xml"/><Relationship Id="rId7" Type="http://schemas.openxmlformats.org/officeDocument/2006/relationships/tags" Target="../tags/tag306.xml"/><Relationship Id="rId6" Type="http://schemas.openxmlformats.org/officeDocument/2006/relationships/image" Target="file:///C:\Users\D69LXP2\Desktop\400px_tools/pic_temp/1_pic_quater_right_up.png" TargetMode="External"/><Relationship Id="rId5" Type="http://schemas.openxmlformats.org/officeDocument/2006/relationships/image" Target="../media/image16.png"/><Relationship Id="rId4" Type="http://schemas.openxmlformats.org/officeDocument/2006/relationships/tags" Target="../tags/tag305.xml"/><Relationship Id="rId3" Type="http://schemas.openxmlformats.org/officeDocument/2006/relationships/image" Target="file:///C:\Users\D69LXP2\Desktop\400px_tools/pic_temp/0_pic_quater_left_up.png" TargetMode="External"/><Relationship Id="rId21" Type="http://schemas.openxmlformats.org/officeDocument/2006/relationships/notesSlide" Target="../notesSlides/notesSlide20.xml"/><Relationship Id="rId20" Type="http://schemas.openxmlformats.org/officeDocument/2006/relationships/slideLayout" Target="../slideLayouts/slideLayout19.xml"/><Relationship Id="rId2" Type="http://schemas.openxmlformats.org/officeDocument/2006/relationships/image" Target="../media/image15.png"/><Relationship Id="rId19" Type="http://schemas.openxmlformats.org/officeDocument/2006/relationships/tags" Target="../tags/tag315.xml"/><Relationship Id="rId18" Type="http://schemas.openxmlformats.org/officeDocument/2006/relationships/tags" Target="../tags/tag314.xml"/><Relationship Id="rId17" Type="http://schemas.openxmlformats.org/officeDocument/2006/relationships/image" Target="../media/image39.png"/><Relationship Id="rId16" Type="http://schemas.openxmlformats.org/officeDocument/2006/relationships/tags" Target="../tags/tag313.xml"/><Relationship Id="rId15" Type="http://schemas.openxmlformats.org/officeDocument/2006/relationships/tags" Target="../tags/tag312.xml"/><Relationship Id="rId14" Type="http://schemas.openxmlformats.org/officeDocument/2006/relationships/tags" Target="../tags/tag311.xml"/><Relationship Id="rId13" Type="http://schemas.openxmlformats.org/officeDocument/2006/relationships/tags" Target="../tags/tag310.xml"/><Relationship Id="rId12" Type="http://schemas.openxmlformats.org/officeDocument/2006/relationships/tags" Target="../tags/tag309.xml"/><Relationship Id="rId11" Type="http://schemas.openxmlformats.org/officeDocument/2006/relationships/image" Target="file:///E:\400px_tools/pic_temp/pic_half_left.png" TargetMode="External"/><Relationship Id="rId10" Type="http://schemas.openxmlformats.org/officeDocument/2006/relationships/image" Target="../media/image49.png"/><Relationship Id="rId1" Type="http://schemas.openxmlformats.org/officeDocument/2006/relationships/tags" Target="../tags/tag304.xml"/></Relationships>
</file>

<file path=ppt/slides/_rels/slide24.xml.rels><?xml version="1.0" encoding="UTF-8" standalone="yes"?>
<Relationships xmlns="http://schemas.openxmlformats.org/package/2006/relationships"><Relationship Id="rId7" Type="http://schemas.openxmlformats.org/officeDocument/2006/relationships/notesSlide" Target="../notesSlides/notesSlide21.xml"/><Relationship Id="rId6" Type="http://schemas.openxmlformats.org/officeDocument/2006/relationships/slideLayout" Target="../slideLayouts/slideLayout8.xml"/><Relationship Id="rId5" Type="http://schemas.openxmlformats.org/officeDocument/2006/relationships/themeOverride" Target="../theme/themeOverride13.xml"/><Relationship Id="rId4" Type="http://schemas.openxmlformats.org/officeDocument/2006/relationships/tags" Target="../tags/tag316.xml"/><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image" Target="../media/image33.png"/></Relationships>
</file>

<file path=ppt/slides/_rels/slide25.xml.rels><?xml version="1.0" encoding="UTF-8" standalone="yes"?>
<Relationships xmlns="http://schemas.openxmlformats.org/package/2006/relationships"><Relationship Id="rId7" Type="http://schemas.openxmlformats.org/officeDocument/2006/relationships/notesSlide" Target="../notesSlides/notesSlide22.xml"/><Relationship Id="rId6" Type="http://schemas.openxmlformats.org/officeDocument/2006/relationships/slideLayout" Target="../slideLayouts/slideLayout5.xml"/><Relationship Id="rId5" Type="http://schemas.openxmlformats.org/officeDocument/2006/relationships/themeOverride" Target="../theme/themeOverride14.xml"/><Relationship Id="rId4" Type="http://schemas.openxmlformats.org/officeDocument/2006/relationships/tags" Target="../tags/tag319.xml"/><Relationship Id="rId3" Type="http://schemas.openxmlformats.org/officeDocument/2006/relationships/image" Target="../media/image36.png"/><Relationship Id="rId2" Type="http://schemas.openxmlformats.org/officeDocument/2006/relationships/tags" Target="../tags/tag318.xml"/><Relationship Id="rId1" Type="http://schemas.openxmlformats.org/officeDocument/2006/relationships/tags" Target="../tags/tag317.xml"/></Relationships>
</file>

<file path=ppt/slides/_rels/slide26.xml.rels><?xml version="1.0" encoding="UTF-8" standalone="yes"?>
<Relationships xmlns="http://schemas.openxmlformats.org/package/2006/relationships"><Relationship Id="rId9" Type="http://schemas.openxmlformats.org/officeDocument/2006/relationships/tags" Target="../tags/tag327.xml"/><Relationship Id="rId8" Type="http://schemas.openxmlformats.org/officeDocument/2006/relationships/tags" Target="../tags/tag326.xml"/><Relationship Id="rId7" Type="http://schemas.openxmlformats.org/officeDocument/2006/relationships/tags" Target="../tags/tag325.xml"/><Relationship Id="rId6" Type="http://schemas.openxmlformats.org/officeDocument/2006/relationships/tags" Target="../tags/tag324.xml"/><Relationship Id="rId5" Type="http://schemas.openxmlformats.org/officeDocument/2006/relationships/tags" Target="../tags/tag323.xml"/><Relationship Id="rId4" Type="http://schemas.openxmlformats.org/officeDocument/2006/relationships/tags" Target="../tags/tag322.xml"/><Relationship Id="rId3" Type="http://schemas.openxmlformats.org/officeDocument/2006/relationships/image" Target="../media/image37.png"/><Relationship Id="rId2" Type="http://schemas.openxmlformats.org/officeDocument/2006/relationships/tags" Target="../tags/tag321.xml"/><Relationship Id="rId16" Type="http://schemas.openxmlformats.org/officeDocument/2006/relationships/notesSlide" Target="../notesSlides/notesSlide23.xml"/><Relationship Id="rId15" Type="http://schemas.openxmlformats.org/officeDocument/2006/relationships/slideLayout" Target="../slideLayouts/slideLayout8.xml"/><Relationship Id="rId14" Type="http://schemas.openxmlformats.org/officeDocument/2006/relationships/themeOverride" Target="../theme/themeOverride15.xml"/><Relationship Id="rId13" Type="http://schemas.openxmlformats.org/officeDocument/2006/relationships/tags" Target="../tags/tag331.xml"/><Relationship Id="rId12" Type="http://schemas.openxmlformats.org/officeDocument/2006/relationships/tags" Target="../tags/tag330.xml"/><Relationship Id="rId11" Type="http://schemas.openxmlformats.org/officeDocument/2006/relationships/tags" Target="../tags/tag329.xml"/><Relationship Id="rId10" Type="http://schemas.openxmlformats.org/officeDocument/2006/relationships/tags" Target="../tags/tag328.xml"/><Relationship Id="rId1" Type="http://schemas.openxmlformats.org/officeDocument/2006/relationships/tags" Target="../tags/tag320.xml"/></Relationships>
</file>

<file path=ppt/slides/_rels/slide27.xml.rels><?xml version="1.0" encoding="UTF-8" standalone="yes"?>
<Relationships xmlns="http://schemas.openxmlformats.org/package/2006/relationships"><Relationship Id="rId6" Type="http://schemas.openxmlformats.org/officeDocument/2006/relationships/notesSlide" Target="../notesSlides/notesSlide24.xml"/><Relationship Id="rId5" Type="http://schemas.openxmlformats.org/officeDocument/2006/relationships/slideLayout" Target="../slideLayouts/slideLayout2.xml"/><Relationship Id="rId4" Type="http://schemas.openxmlformats.org/officeDocument/2006/relationships/themeOverride" Target="../theme/themeOverride16.xml"/><Relationship Id="rId3" Type="http://schemas.openxmlformats.org/officeDocument/2006/relationships/tags" Target="../tags/tag333.xml"/><Relationship Id="rId2" Type="http://schemas.openxmlformats.org/officeDocument/2006/relationships/image" Target="../media/image40.png"/><Relationship Id="rId1" Type="http://schemas.openxmlformats.org/officeDocument/2006/relationships/tags" Target="../tags/tag332.xml"/></Relationships>
</file>

<file path=ppt/slides/_rels/slide28.xml.rels><?xml version="1.0" encoding="UTF-8" standalone="yes"?>
<Relationships xmlns="http://schemas.openxmlformats.org/package/2006/relationships"><Relationship Id="rId9" Type="http://schemas.openxmlformats.org/officeDocument/2006/relationships/tags" Target="../tags/tag342.xml"/><Relationship Id="rId8" Type="http://schemas.openxmlformats.org/officeDocument/2006/relationships/tags" Target="../tags/tag341.xml"/><Relationship Id="rId7" Type="http://schemas.openxmlformats.org/officeDocument/2006/relationships/tags" Target="../tags/tag340.xml"/><Relationship Id="rId6" Type="http://schemas.openxmlformats.org/officeDocument/2006/relationships/tags" Target="../tags/tag339.xml"/><Relationship Id="rId5" Type="http://schemas.openxmlformats.org/officeDocument/2006/relationships/tags" Target="../tags/tag338.xml"/><Relationship Id="rId4" Type="http://schemas.openxmlformats.org/officeDocument/2006/relationships/tags" Target="../tags/tag337.xml"/><Relationship Id="rId3" Type="http://schemas.openxmlformats.org/officeDocument/2006/relationships/tags" Target="../tags/tag336.xml"/><Relationship Id="rId20" Type="http://schemas.openxmlformats.org/officeDocument/2006/relationships/slideLayout" Target="../slideLayouts/slideLayout4.xml"/><Relationship Id="rId2" Type="http://schemas.openxmlformats.org/officeDocument/2006/relationships/tags" Target="../tags/tag335.xml"/><Relationship Id="rId19" Type="http://schemas.openxmlformats.org/officeDocument/2006/relationships/tags" Target="../tags/tag352.xml"/><Relationship Id="rId18" Type="http://schemas.openxmlformats.org/officeDocument/2006/relationships/tags" Target="../tags/tag351.xml"/><Relationship Id="rId17" Type="http://schemas.openxmlformats.org/officeDocument/2006/relationships/tags" Target="../tags/tag350.xml"/><Relationship Id="rId16" Type="http://schemas.openxmlformats.org/officeDocument/2006/relationships/tags" Target="../tags/tag349.xml"/><Relationship Id="rId15" Type="http://schemas.openxmlformats.org/officeDocument/2006/relationships/tags" Target="../tags/tag348.xml"/><Relationship Id="rId14" Type="http://schemas.openxmlformats.org/officeDocument/2006/relationships/tags" Target="../tags/tag347.xml"/><Relationship Id="rId13" Type="http://schemas.openxmlformats.org/officeDocument/2006/relationships/tags" Target="../tags/tag346.xml"/><Relationship Id="rId12" Type="http://schemas.openxmlformats.org/officeDocument/2006/relationships/tags" Target="../tags/tag345.xml"/><Relationship Id="rId11" Type="http://schemas.openxmlformats.org/officeDocument/2006/relationships/tags" Target="../tags/tag344.xml"/><Relationship Id="rId10" Type="http://schemas.openxmlformats.org/officeDocument/2006/relationships/tags" Target="../tags/tag343.xml"/><Relationship Id="rId1" Type="http://schemas.openxmlformats.org/officeDocument/2006/relationships/tags" Target="../tags/tag334.xml"/></Relationships>
</file>

<file path=ppt/slides/_rels/slide29.xml.rels><?xml version="1.0" encoding="UTF-8" standalone="yes"?>
<Relationships xmlns="http://schemas.openxmlformats.org/package/2006/relationships"><Relationship Id="rId9" Type="http://schemas.openxmlformats.org/officeDocument/2006/relationships/tags" Target="../tags/tag359.xml"/><Relationship Id="rId8" Type="http://schemas.openxmlformats.org/officeDocument/2006/relationships/tags" Target="../tags/tag358.xml"/><Relationship Id="rId7" Type="http://schemas.openxmlformats.org/officeDocument/2006/relationships/tags" Target="../tags/tag357.xml"/><Relationship Id="rId6" Type="http://schemas.openxmlformats.org/officeDocument/2006/relationships/tags" Target="../tags/tag356.xml"/><Relationship Id="rId5" Type="http://schemas.openxmlformats.org/officeDocument/2006/relationships/tags" Target="../tags/tag355.xml"/><Relationship Id="rId4" Type="http://schemas.openxmlformats.org/officeDocument/2006/relationships/tags" Target="../tags/tag354.xml"/><Relationship Id="rId3" Type="http://schemas.openxmlformats.org/officeDocument/2006/relationships/tags" Target="../tags/tag353.xml"/><Relationship Id="rId21" Type="http://schemas.openxmlformats.org/officeDocument/2006/relationships/notesSlide" Target="../notesSlides/notesSlide25.xml"/><Relationship Id="rId20" Type="http://schemas.openxmlformats.org/officeDocument/2006/relationships/slideLayout" Target="../slideLayouts/slideLayout2.xml"/><Relationship Id="rId2" Type="http://schemas.openxmlformats.org/officeDocument/2006/relationships/image" Target="../media/image38.png"/><Relationship Id="rId19" Type="http://schemas.openxmlformats.org/officeDocument/2006/relationships/themeOverride" Target="../theme/themeOverride17.xml"/><Relationship Id="rId18" Type="http://schemas.openxmlformats.org/officeDocument/2006/relationships/image" Target="../media/image39.png"/><Relationship Id="rId17" Type="http://schemas.openxmlformats.org/officeDocument/2006/relationships/tags" Target="../tags/tag367.xml"/><Relationship Id="rId16" Type="http://schemas.openxmlformats.org/officeDocument/2006/relationships/tags" Target="../tags/tag366.xml"/><Relationship Id="rId15" Type="http://schemas.openxmlformats.org/officeDocument/2006/relationships/tags" Target="../tags/tag365.xml"/><Relationship Id="rId14" Type="http://schemas.openxmlformats.org/officeDocument/2006/relationships/tags" Target="../tags/tag364.xml"/><Relationship Id="rId13" Type="http://schemas.openxmlformats.org/officeDocument/2006/relationships/tags" Target="../tags/tag363.xml"/><Relationship Id="rId12" Type="http://schemas.openxmlformats.org/officeDocument/2006/relationships/tags" Target="../tags/tag362.xml"/><Relationship Id="rId11" Type="http://schemas.openxmlformats.org/officeDocument/2006/relationships/tags" Target="../tags/tag361.xml"/><Relationship Id="rId10" Type="http://schemas.openxmlformats.org/officeDocument/2006/relationships/tags" Target="../tags/tag360.xml"/><Relationship Id="rId1" Type="http://schemas.openxmlformats.org/officeDocument/2006/relationships/image" Target="../media/image40.pn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3.xml"/><Relationship Id="rId3" Type="http://schemas.openxmlformats.org/officeDocument/2006/relationships/themeOverride" Target="../theme/themeOverride3.xml"/><Relationship Id="rId2" Type="http://schemas.openxmlformats.org/officeDocument/2006/relationships/image" Target="../media/image22.png"/><Relationship Id="rId1" Type="http://schemas.openxmlformats.org/officeDocument/2006/relationships/tags" Target="../tags/tag181.xml"/></Relationships>
</file>

<file path=ppt/slides/_rels/slide30.xml.rels><?xml version="1.0" encoding="UTF-8" standalone="yes"?>
<Relationships xmlns="http://schemas.openxmlformats.org/package/2006/relationships"><Relationship Id="rId7" Type="http://schemas.openxmlformats.org/officeDocument/2006/relationships/notesSlide" Target="../notesSlides/notesSlide26.xml"/><Relationship Id="rId6" Type="http://schemas.openxmlformats.org/officeDocument/2006/relationships/slideLayout" Target="../slideLayouts/slideLayout8.xml"/><Relationship Id="rId5" Type="http://schemas.openxmlformats.org/officeDocument/2006/relationships/themeOverride" Target="../theme/themeOverride18.xml"/><Relationship Id="rId4" Type="http://schemas.openxmlformats.org/officeDocument/2006/relationships/image" Target="../media/image50.png"/><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image" Target="../media/image40.png"/></Relationships>
</file>

<file path=ppt/slides/_rels/slide31.xml.rels><?xml version="1.0" encoding="UTF-8" standalone="yes"?>
<Relationships xmlns="http://schemas.openxmlformats.org/package/2006/relationships"><Relationship Id="rId9" Type="http://schemas.openxmlformats.org/officeDocument/2006/relationships/tags" Target="../tags/tag373.xml"/><Relationship Id="rId8" Type="http://schemas.openxmlformats.org/officeDocument/2006/relationships/tags" Target="../tags/tag372.xml"/><Relationship Id="rId7" Type="http://schemas.openxmlformats.org/officeDocument/2006/relationships/tags" Target="../tags/tag371.xml"/><Relationship Id="rId6" Type="http://schemas.openxmlformats.org/officeDocument/2006/relationships/tags" Target="../tags/tag370.xml"/><Relationship Id="rId5" Type="http://schemas.openxmlformats.org/officeDocument/2006/relationships/tags" Target="../tags/tag369.xml"/><Relationship Id="rId4" Type="http://schemas.openxmlformats.org/officeDocument/2006/relationships/tags" Target="../tags/tag368.xml"/><Relationship Id="rId3" Type="http://schemas.openxmlformats.org/officeDocument/2006/relationships/image" Target="../media/image39.png"/><Relationship Id="rId23" Type="http://schemas.openxmlformats.org/officeDocument/2006/relationships/slideLayout" Target="../slideLayouts/slideLayout2.xml"/><Relationship Id="rId22" Type="http://schemas.openxmlformats.org/officeDocument/2006/relationships/tags" Target="../tags/tag386.xml"/><Relationship Id="rId21" Type="http://schemas.openxmlformats.org/officeDocument/2006/relationships/tags" Target="../tags/tag385.xml"/><Relationship Id="rId20" Type="http://schemas.openxmlformats.org/officeDocument/2006/relationships/tags" Target="../tags/tag384.xml"/><Relationship Id="rId2" Type="http://schemas.openxmlformats.org/officeDocument/2006/relationships/image" Target="../media/image38.png"/><Relationship Id="rId19" Type="http://schemas.openxmlformats.org/officeDocument/2006/relationships/tags" Target="../tags/tag383.xml"/><Relationship Id="rId18" Type="http://schemas.openxmlformats.org/officeDocument/2006/relationships/tags" Target="../tags/tag382.xml"/><Relationship Id="rId17" Type="http://schemas.openxmlformats.org/officeDocument/2006/relationships/tags" Target="../tags/tag381.xml"/><Relationship Id="rId16" Type="http://schemas.openxmlformats.org/officeDocument/2006/relationships/tags" Target="../tags/tag380.xml"/><Relationship Id="rId15" Type="http://schemas.openxmlformats.org/officeDocument/2006/relationships/tags" Target="../tags/tag379.xml"/><Relationship Id="rId14" Type="http://schemas.openxmlformats.org/officeDocument/2006/relationships/tags" Target="../tags/tag378.xml"/><Relationship Id="rId13" Type="http://schemas.openxmlformats.org/officeDocument/2006/relationships/tags" Target="../tags/tag377.xml"/><Relationship Id="rId12" Type="http://schemas.openxmlformats.org/officeDocument/2006/relationships/tags" Target="../tags/tag376.xml"/><Relationship Id="rId11" Type="http://schemas.openxmlformats.org/officeDocument/2006/relationships/tags" Target="../tags/tag375.xml"/><Relationship Id="rId10" Type="http://schemas.openxmlformats.org/officeDocument/2006/relationships/tags" Target="../tags/tag374.xml"/><Relationship Id="rId1" Type="http://schemas.openxmlformats.org/officeDocument/2006/relationships/image" Target="../media/image40.png"/></Relationships>
</file>

<file path=ppt/slides/_rels/slide32.xml.rels><?xml version="1.0" encoding="UTF-8" standalone="yes"?>
<Relationships xmlns="http://schemas.openxmlformats.org/package/2006/relationships"><Relationship Id="rId7" Type="http://schemas.openxmlformats.org/officeDocument/2006/relationships/notesSlide" Target="../notesSlides/notesSlide27.xml"/><Relationship Id="rId6" Type="http://schemas.openxmlformats.org/officeDocument/2006/relationships/slideLayout" Target="../slideLayouts/slideLayout8.xml"/><Relationship Id="rId5" Type="http://schemas.openxmlformats.org/officeDocument/2006/relationships/themeOverride" Target="../theme/themeOverride19.xml"/><Relationship Id="rId4" Type="http://schemas.openxmlformats.org/officeDocument/2006/relationships/tags" Target="../tags/tag387.xml"/><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image" Target="../media/image40.png"/></Relationships>
</file>

<file path=ppt/slides/_rels/slide33.xml.rels><?xml version="1.0" encoding="UTF-8" standalone="yes"?>
<Relationships xmlns="http://schemas.openxmlformats.org/package/2006/relationships"><Relationship Id="rId9" Type="http://schemas.openxmlformats.org/officeDocument/2006/relationships/tags" Target="../tags/tag396.xml"/><Relationship Id="rId8" Type="http://schemas.openxmlformats.org/officeDocument/2006/relationships/tags" Target="../tags/tag395.xml"/><Relationship Id="rId7" Type="http://schemas.openxmlformats.org/officeDocument/2006/relationships/tags" Target="../tags/tag394.xml"/><Relationship Id="rId6" Type="http://schemas.openxmlformats.org/officeDocument/2006/relationships/tags" Target="../tags/tag393.xml"/><Relationship Id="rId5" Type="http://schemas.openxmlformats.org/officeDocument/2006/relationships/tags" Target="../tags/tag392.xml"/><Relationship Id="rId4" Type="http://schemas.openxmlformats.org/officeDocument/2006/relationships/tags" Target="../tags/tag391.xml"/><Relationship Id="rId3" Type="http://schemas.openxmlformats.org/officeDocument/2006/relationships/tags" Target="../tags/tag390.xml"/><Relationship Id="rId23" Type="http://schemas.openxmlformats.org/officeDocument/2006/relationships/slideLayout" Target="../slideLayouts/slideLayout2.xml"/><Relationship Id="rId22" Type="http://schemas.openxmlformats.org/officeDocument/2006/relationships/tags" Target="../tags/tag406.xml"/><Relationship Id="rId21" Type="http://schemas.openxmlformats.org/officeDocument/2006/relationships/image" Target="../media/image39.png"/><Relationship Id="rId20" Type="http://schemas.openxmlformats.org/officeDocument/2006/relationships/image" Target="../media/image38.png"/><Relationship Id="rId2" Type="http://schemas.openxmlformats.org/officeDocument/2006/relationships/tags" Target="../tags/tag389.xml"/><Relationship Id="rId19" Type="http://schemas.openxmlformats.org/officeDocument/2006/relationships/image" Target="../media/image40.png"/><Relationship Id="rId18" Type="http://schemas.openxmlformats.org/officeDocument/2006/relationships/tags" Target="../tags/tag405.xml"/><Relationship Id="rId17" Type="http://schemas.openxmlformats.org/officeDocument/2006/relationships/tags" Target="../tags/tag404.xml"/><Relationship Id="rId16" Type="http://schemas.openxmlformats.org/officeDocument/2006/relationships/tags" Target="../tags/tag403.xml"/><Relationship Id="rId15" Type="http://schemas.openxmlformats.org/officeDocument/2006/relationships/tags" Target="../tags/tag402.xml"/><Relationship Id="rId14" Type="http://schemas.openxmlformats.org/officeDocument/2006/relationships/tags" Target="../tags/tag401.xml"/><Relationship Id="rId13" Type="http://schemas.openxmlformats.org/officeDocument/2006/relationships/tags" Target="../tags/tag400.xml"/><Relationship Id="rId12" Type="http://schemas.openxmlformats.org/officeDocument/2006/relationships/tags" Target="../tags/tag399.xml"/><Relationship Id="rId11" Type="http://schemas.openxmlformats.org/officeDocument/2006/relationships/tags" Target="../tags/tag398.xml"/><Relationship Id="rId10" Type="http://schemas.openxmlformats.org/officeDocument/2006/relationships/tags" Target="../tags/tag397.xml"/><Relationship Id="rId1" Type="http://schemas.openxmlformats.org/officeDocument/2006/relationships/tags" Target="../tags/tag388.xml"/></Relationships>
</file>

<file path=ppt/slides/_rels/slide34.xml.rels><?xml version="1.0" encoding="UTF-8" standalone="yes"?>
<Relationships xmlns="http://schemas.openxmlformats.org/package/2006/relationships"><Relationship Id="rId7" Type="http://schemas.openxmlformats.org/officeDocument/2006/relationships/notesSlide" Target="../notesSlides/notesSlide28.xml"/><Relationship Id="rId6" Type="http://schemas.openxmlformats.org/officeDocument/2006/relationships/slideLayout" Target="../slideLayouts/slideLayout8.xml"/><Relationship Id="rId5" Type="http://schemas.openxmlformats.org/officeDocument/2006/relationships/themeOverride" Target="../theme/themeOverride20.xml"/><Relationship Id="rId4" Type="http://schemas.openxmlformats.org/officeDocument/2006/relationships/tags" Target="../tags/tag407.xml"/><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image" Target="../media/image40.png"/></Relationships>
</file>

<file path=ppt/slides/_rels/slide35.xml.rels><?xml version="1.0" encoding="UTF-8" standalone="yes"?>
<Relationships xmlns="http://schemas.openxmlformats.org/package/2006/relationships"><Relationship Id="rId7" Type="http://schemas.openxmlformats.org/officeDocument/2006/relationships/notesSlide" Target="../notesSlides/notesSlide29.xml"/><Relationship Id="rId6" Type="http://schemas.openxmlformats.org/officeDocument/2006/relationships/slideLayout" Target="../slideLayouts/slideLayout2.xml"/><Relationship Id="rId5" Type="http://schemas.openxmlformats.org/officeDocument/2006/relationships/themeOverride" Target="../theme/themeOverride21.xml"/><Relationship Id="rId4" Type="http://schemas.openxmlformats.org/officeDocument/2006/relationships/tags" Target="../tags/tag408.xml"/><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image" Target="../media/image40.png"/></Relationships>
</file>

<file path=ppt/slides/_rels/slide36.xml.rels><?xml version="1.0" encoding="UTF-8" standalone="yes"?>
<Relationships xmlns="http://schemas.openxmlformats.org/package/2006/relationships"><Relationship Id="rId7" Type="http://schemas.openxmlformats.org/officeDocument/2006/relationships/notesSlide" Target="../notesSlides/notesSlide30.xml"/><Relationship Id="rId6" Type="http://schemas.openxmlformats.org/officeDocument/2006/relationships/slideLayout" Target="../slideLayouts/slideLayout8.xml"/><Relationship Id="rId5" Type="http://schemas.openxmlformats.org/officeDocument/2006/relationships/themeOverride" Target="../theme/themeOverride22.xml"/><Relationship Id="rId4" Type="http://schemas.openxmlformats.org/officeDocument/2006/relationships/tags" Target="../tags/tag409.xml"/><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image" Target="../media/image40.png"/></Relationships>
</file>

<file path=ppt/slides/_rels/slide37.xml.rels><?xml version="1.0" encoding="UTF-8" standalone="yes"?>
<Relationships xmlns="http://schemas.openxmlformats.org/package/2006/relationships"><Relationship Id="rId9" Type="http://schemas.openxmlformats.org/officeDocument/2006/relationships/tags" Target="../tags/tag417.xml"/><Relationship Id="rId8" Type="http://schemas.openxmlformats.org/officeDocument/2006/relationships/tags" Target="../tags/tag416.xml"/><Relationship Id="rId7" Type="http://schemas.openxmlformats.org/officeDocument/2006/relationships/tags" Target="../tags/tag415.xml"/><Relationship Id="rId6" Type="http://schemas.openxmlformats.org/officeDocument/2006/relationships/tags" Target="../tags/tag414.xml"/><Relationship Id="rId5" Type="http://schemas.openxmlformats.org/officeDocument/2006/relationships/tags" Target="../tags/tag413.xml"/><Relationship Id="rId4" Type="http://schemas.openxmlformats.org/officeDocument/2006/relationships/tags" Target="../tags/tag412.xml"/><Relationship Id="rId3" Type="http://schemas.openxmlformats.org/officeDocument/2006/relationships/tags" Target="../tags/tag411.xml"/><Relationship Id="rId26" Type="http://schemas.openxmlformats.org/officeDocument/2006/relationships/slideLayout" Target="../slideLayouts/slideLayout2.xml"/><Relationship Id="rId25" Type="http://schemas.openxmlformats.org/officeDocument/2006/relationships/themeOverride" Target="../theme/themeOverride23.xml"/><Relationship Id="rId24" Type="http://schemas.openxmlformats.org/officeDocument/2006/relationships/tags" Target="../tags/tag432.xml"/><Relationship Id="rId23" Type="http://schemas.openxmlformats.org/officeDocument/2006/relationships/tags" Target="../tags/tag431.xml"/><Relationship Id="rId22" Type="http://schemas.openxmlformats.org/officeDocument/2006/relationships/tags" Target="../tags/tag430.xml"/><Relationship Id="rId21" Type="http://schemas.openxmlformats.org/officeDocument/2006/relationships/tags" Target="../tags/tag429.xml"/><Relationship Id="rId20" Type="http://schemas.openxmlformats.org/officeDocument/2006/relationships/tags" Target="../tags/tag428.xml"/><Relationship Id="rId2" Type="http://schemas.openxmlformats.org/officeDocument/2006/relationships/image" Target="../media/image51.png"/><Relationship Id="rId19" Type="http://schemas.openxmlformats.org/officeDocument/2006/relationships/tags" Target="../tags/tag427.xml"/><Relationship Id="rId18" Type="http://schemas.openxmlformats.org/officeDocument/2006/relationships/tags" Target="../tags/tag426.xml"/><Relationship Id="rId17" Type="http://schemas.openxmlformats.org/officeDocument/2006/relationships/tags" Target="../tags/tag425.xml"/><Relationship Id="rId16" Type="http://schemas.openxmlformats.org/officeDocument/2006/relationships/tags" Target="../tags/tag424.xml"/><Relationship Id="rId15" Type="http://schemas.openxmlformats.org/officeDocument/2006/relationships/tags" Target="../tags/tag423.xml"/><Relationship Id="rId14" Type="http://schemas.openxmlformats.org/officeDocument/2006/relationships/tags" Target="../tags/tag422.xml"/><Relationship Id="rId13" Type="http://schemas.openxmlformats.org/officeDocument/2006/relationships/tags" Target="../tags/tag421.xml"/><Relationship Id="rId12" Type="http://schemas.openxmlformats.org/officeDocument/2006/relationships/tags" Target="../tags/tag420.xml"/><Relationship Id="rId11" Type="http://schemas.openxmlformats.org/officeDocument/2006/relationships/tags" Target="../tags/tag419.xml"/><Relationship Id="rId10" Type="http://schemas.openxmlformats.org/officeDocument/2006/relationships/tags" Target="../tags/tag418.xml"/><Relationship Id="rId1" Type="http://schemas.openxmlformats.org/officeDocument/2006/relationships/tags" Target="../tags/tag410.xml"/></Relationships>
</file>

<file path=ppt/slides/_rels/slide38.xml.rels><?xml version="1.0" encoding="UTF-8" standalone="yes"?>
<Relationships xmlns="http://schemas.openxmlformats.org/package/2006/relationships"><Relationship Id="rId7" Type="http://schemas.openxmlformats.org/officeDocument/2006/relationships/notesSlide" Target="../notesSlides/notesSlide31.xml"/><Relationship Id="rId6" Type="http://schemas.openxmlformats.org/officeDocument/2006/relationships/slideLayout" Target="../slideLayouts/slideLayout2.xml"/><Relationship Id="rId5" Type="http://schemas.openxmlformats.org/officeDocument/2006/relationships/themeOverride" Target="../theme/themeOverride24.xml"/><Relationship Id="rId4" Type="http://schemas.openxmlformats.org/officeDocument/2006/relationships/tags" Target="../tags/tag433.xml"/><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image" Target="../media/image33.png"/></Relationships>
</file>

<file path=ppt/slides/_rels/slide39.xml.rels><?xml version="1.0" encoding="UTF-8" standalone="yes"?>
<Relationships xmlns="http://schemas.openxmlformats.org/package/2006/relationships"><Relationship Id="rId7" Type="http://schemas.openxmlformats.org/officeDocument/2006/relationships/notesSlide" Target="../notesSlides/notesSlide32.xml"/><Relationship Id="rId6" Type="http://schemas.openxmlformats.org/officeDocument/2006/relationships/slideLayout" Target="../slideLayouts/slideLayout4.xml"/><Relationship Id="rId5" Type="http://schemas.openxmlformats.org/officeDocument/2006/relationships/themeOverride" Target="../theme/themeOverride25.xml"/><Relationship Id="rId4" Type="http://schemas.openxmlformats.org/officeDocument/2006/relationships/tags" Target="../tags/tag436.xml"/><Relationship Id="rId3" Type="http://schemas.openxmlformats.org/officeDocument/2006/relationships/image" Target="../media/image36.png"/><Relationship Id="rId2" Type="http://schemas.openxmlformats.org/officeDocument/2006/relationships/tags" Target="../tags/tag435.xml"/><Relationship Id="rId1" Type="http://schemas.openxmlformats.org/officeDocument/2006/relationships/tags" Target="../tags/tag434.xml"/></Relationships>
</file>

<file path=ppt/slides/_rels/slide4.xml.rels><?xml version="1.0" encoding="UTF-8" standalone="yes"?>
<Relationships xmlns="http://schemas.openxmlformats.org/package/2006/relationships"><Relationship Id="rId9" Type="http://schemas.openxmlformats.org/officeDocument/2006/relationships/tags" Target="../tags/tag189.xml"/><Relationship Id="rId8" Type="http://schemas.openxmlformats.org/officeDocument/2006/relationships/tags" Target="../tags/tag188.xml"/><Relationship Id="rId7" Type="http://schemas.openxmlformats.org/officeDocument/2006/relationships/tags" Target="../tags/tag187.xml"/><Relationship Id="rId6" Type="http://schemas.openxmlformats.org/officeDocument/2006/relationships/tags" Target="../tags/tag186.xml"/><Relationship Id="rId5" Type="http://schemas.openxmlformats.org/officeDocument/2006/relationships/tags" Target="../tags/tag185.xml"/><Relationship Id="rId4" Type="http://schemas.openxmlformats.org/officeDocument/2006/relationships/tags" Target="../tags/tag184.xml"/><Relationship Id="rId3" Type="http://schemas.openxmlformats.org/officeDocument/2006/relationships/tags" Target="../tags/tag183.xml"/><Relationship Id="rId2" Type="http://schemas.openxmlformats.org/officeDocument/2006/relationships/image" Target="../media/image23.png"/><Relationship Id="rId16" Type="http://schemas.openxmlformats.org/officeDocument/2006/relationships/notesSlide" Target="../notesSlides/notesSlide4.xml"/><Relationship Id="rId15" Type="http://schemas.openxmlformats.org/officeDocument/2006/relationships/slideLayout" Target="../slideLayouts/slideLayout8.xml"/><Relationship Id="rId14" Type="http://schemas.openxmlformats.org/officeDocument/2006/relationships/themeOverride" Target="../theme/themeOverride4.xml"/><Relationship Id="rId13" Type="http://schemas.openxmlformats.org/officeDocument/2006/relationships/image" Target="../media/image24.png"/><Relationship Id="rId12" Type="http://schemas.openxmlformats.org/officeDocument/2006/relationships/tags" Target="../tags/tag192.xml"/><Relationship Id="rId11" Type="http://schemas.openxmlformats.org/officeDocument/2006/relationships/tags" Target="../tags/tag191.xml"/><Relationship Id="rId10" Type="http://schemas.openxmlformats.org/officeDocument/2006/relationships/tags" Target="../tags/tag190.xml"/><Relationship Id="rId1" Type="http://schemas.openxmlformats.org/officeDocument/2006/relationships/tags" Target="../tags/tag182.xml"/></Relationships>
</file>

<file path=ppt/slides/_rels/slide40.xml.rels><?xml version="1.0" encoding="UTF-8" standalone="yes"?>
<Relationships xmlns="http://schemas.openxmlformats.org/package/2006/relationships"><Relationship Id="rId9" Type="http://schemas.openxmlformats.org/officeDocument/2006/relationships/tags" Target="../tags/tag444.xml"/><Relationship Id="rId8" Type="http://schemas.openxmlformats.org/officeDocument/2006/relationships/tags" Target="../tags/tag443.xml"/><Relationship Id="rId7" Type="http://schemas.openxmlformats.org/officeDocument/2006/relationships/tags" Target="../tags/tag442.xml"/><Relationship Id="rId6" Type="http://schemas.openxmlformats.org/officeDocument/2006/relationships/tags" Target="../tags/tag441.xml"/><Relationship Id="rId5" Type="http://schemas.openxmlformats.org/officeDocument/2006/relationships/tags" Target="../tags/tag440.xml"/><Relationship Id="rId4" Type="http://schemas.openxmlformats.org/officeDocument/2006/relationships/tags" Target="../tags/tag439.xml"/><Relationship Id="rId3" Type="http://schemas.openxmlformats.org/officeDocument/2006/relationships/image" Target="../media/image37.png"/><Relationship Id="rId22" Type="http://schemas.openxmlformats.org/officeDocument/2006/relationships/notesSlide" Target="../notesSlides/notesSlide33.xml"/><Relationship Id="rId21" Type="http://schemas.openxmlformats.org/officeDocument/2006/relationships/slideLayout" Target="../slideLayouts/slideLayout2.xml"/><Relationship Id="rId20" Type="http://schemas.openxmlformats.org/officeDocument/2006/relationships/themeOverride" Target="../theme/themeOverride26.xml"/><Relationship Id="rId2" Type="http://schemas.openxmlformats.org/officeDocument/2006/relationships/tags" Target="../tags/tag438.xml"/><Relationship Id="rId19" Type="http://schemas.openxmlformats.org/officeDocument/2006/relationships/tags" Target="../tags/tag454.xml"/><Relationship Id="rId18" Type="http://schemas.openxmlformats.org/officeDocument/2006/relationships/tags" Target="../tags/tag453.xml"/><Relationship Id="rId17" Type="http://schemas.openxmlformats.org/officeDocument/2006/relationships/tags" Target="../tags/tag452.xml"/><Relationship Id="rId16" Type="http://schemas.openxmlformats.org/officeDocument/2006/relationships/tags" Target="../tags/tag451.xml"/><Relationship Id="rId15" Type="http://schemas.openxmlformats.org/officeDocument/2006/relationships/tags" Target="../tags/tag450.xml"/><Relationship Id="rId14" Type="http://schemas.openxmlformats.org/officeDocument/2006/relationships/tags" Target="../tags/tag449.xml"/><Relationship Id="rId13" Type="http://schemas.openxmlformats.org/officeDocument/2006/relationships/tags" Target="../tags/tag448.xml"/><Relationship Id="rId12" Type="http://schemas.openxmlformats.org/officeDocument/2006/relationships/tags" Target="../tags/tag447.xml"/><Relationship Id="rId11" Type="http://schemas.openxmlformats.org/officeDocument/2006/relationships/tags" Target="../tags/tag446.xml"/><Relationship Id="rId10" Type="http://schemas.openxmlformats.org/officeDocument/2006/relationships/tags" Target="../tags/tag445.xml"/><Relationship Id="rId1" Type="http://schemas.openxmlformats.org/officeDocument/2006/relationships/tags" Target="../tags/tag437.xml"/></Relationships>
</file>

<file path=ppt/slides/_rels/slide41.xml.rels><?xml version="1.0" encoding="UTF-8" standalone="yes"?>
<Relationships xmlns="http://schemas.openxmlformats.org/package/2006/relationships"><Relationship Id="rId5" Type="http://schemas.openxmlformats.org/officeDocument/2006/relationships/notesSlide" Target="../notesSlides/notesSlide34.xml"/><Relationship Id="rId4" Type="http://schemas.openxmlformats.org/officeDocument/2006/relationships/slideLayout" Target="../slideLayouts/slideLayout8.xml"/><Relationship Id="rId3" Type="http://schemas.openxmlformats.org/officeDocument/2006/relationships/themeOverride" Target="../theme/themeOverride27.xml"/><Relationship Id="rId2" Type="http://schemas.openxmlformats.org/officeDocument/2006/relationships/image" Target="../media/image38.png"/><Relationship Id="rId1" Type="http://schemas.openxmlformats.org/officeDocument/2006/relationships/image" Target="../media/image40.png"/></Relationships>
</file>

<file path=ppt/slides/_rels/slide42.xml.rels><?xml version="1.0" encoding="UTF-8" standalone="yes"?>
<Relationships xmlns="http://schemas.openxmlformats.org/package/2006/relationships"><Relationship Id="rId9" Type="http://schemas.openxmlformats.org/officeDocument/2006/relationships/tags" Target="../tags/tag463.xml"/><Relationship Id="rId8" Type="http://schemas.openxmlformats.org/officeDocument/2006/relationships/tags" Target="../tags/tag462.xml"/><Relationship Id="rId7" Type="http://schemas.openxmlformats.org/officeDocument/2006/relationships/tags" Target="../tags/tag461.xml"/><Relationship Id="rId6" Type="http://schemas.openxmlformats.org/officeDocument/2006/relationships/tags" Target="../tags/tag460.xml"/><Relationship Id="rId5" Type="http://schemas.openxmlformats.org/officeDocument/2006/relationships/tags" Target="../tags/tag459.xml"/><Relationship Id="rId4" Type="http://schemas.openxmlformats.org/officeDocument/2006/relationships/tags" Target="../tags/tag458.xml"/><Relationship Id="rId3" Type="http://schemas.openxmlformats.org/officeDocument/2006/relationships/tags" Target="../tags/tag457.xml"/><Relationship Id="rId23" Type="http://schemas.openxmlformats.org/officeDocument/2006/relationships/slideLayout" Target="../slideLayouts/slideLayout2.xml"/><Relationship Id="rId22" Type="http://schemas.openxmlformats.org/officeDocument/2006/relationships/themeOverride" Target="../theme/themeOverride28.xml"/><Relationship Id="rId21" Type="http://schemas.openxmlformats.org/officeDocument/2006/relationships/tags" Target="../tags/tag474.xml"/><Relationship Id="rId20" Type="http://schemas.openxmlformats.org/officeDocument/2006/relationships/tags" Target="../tags/tag473.xml"/><Relationship Id="rId2" Type="http://schemas.openxmlformats.org/officeDocument/2006/relationships/tags" Target="../tags/tag456.xml"/><Relationship Id="rId19" Type="http://schemas.openxmlformats.org/officeDocument/2006/relationships/tags" Target="../tags/tag472.xml"/><Relationship Id="rId18" Type="http://schemas.openxmlformats.org/officeDocument/2006/relationships/image" Target="../media/image40.png"/><Relationship Id="rId17" Type="http://schemas.openxmlformats.org/officeDocument/2006/relationships/tags" Target="../tags/tag471.xml"/><Relationship Id="rId16" Type="http://schemas.openxmlformats.org/officeDocument/2006/relationships/tags" Target="../tags/tag470.xml"/><Relationship Id="rId15" Type="http://schemas.openxmlformats.org/officeDocument/2006/relationships/tags" Target="../tags/tag469.xml"/><Relationship Id="rId14" Type="http://schemas.openxmlformats.org/officeDocument/2006/relationships/tags" Target="../tags/tag468.xml"/><Relationship Id="rId13" Type="http://schemas.openxmlformats.org/officeDocument/2006/relationships/tags" Target="../tags/tag467.xml"/><Relationship Id="rId12" Type="http://schemas.openxmlformats.org/officeDocument/2006/relationships/tags" Target="../tags/tag466.xml"/><Relationship Id="rId11" Type="http://schemas.openxmlformats.org/officeDocument/2006/relationships/tags" Target="../tags/tag465.xml"/><Relationship Id="rId10" Type="http://schemas.openxmlformats.org/officeDocument/2006/relationships/tags" Target="../tags/tag464.xml"/><Relationship Id="rId1" Type="http://schemas.openxmlformats.org/officeDocument/2006/relationships/tags" Target="../tags/tag455.xml"/></Relationships>
</file>

<file path=ppt/slides/_rels/slide43.xml.rels><?xml version="1.0" encoding="UTF-8" standalone="yes"?>
<Relationships xmlns="http://schemas.openxmlformats.org/package/2006/relationships"><Relationship Id="rId9" Type="http://schemas.openxmlformats.org/officeDocument/2006/relationships/tags" Target="../tags/tag483.xml"/><Relationship Id="rId8" Type="http://schemas.openxmlformats.org/officeDocument/2006/relationships/tags" Target="../tags/tag482.xml"/><Relationship Id="rId7" Type="http://schemas.openxmlformats.org/officeDocument/2006/relationships/tags" Target="../tags/tag481.xml"/><Relationship Id="rId6" Type="http://schemas.openxmlformats.org/officeDocument/2006/relationships/tags" Target="../tags/tag480.xml"/><Relationship Id="rId5" Type="http://schemas.openxmlformats.org/officeDocument/2006/relationships/tags" Target="../tags/tag479.xml"/><Relationship Id="rId4" Type="http://schemas.openxmlformats.org/officeDocument/2006/relationships/tags" Target="../tags/tag478.xml"/><Relationship Id="rId3" Type="http://schemas.openxmlformats.org/officeDocument/2006/relationships/tags" Target="../tags/tag477.xml"/><Relationship Id="rId28" Type="http://schemas.openxmlformats.org/officeDocument/2006/relationships/slideLayout" Target="../slideLayouts/slideLayout9.xml"/><Relationship Id="rId27" Type="http://schemas.openxmlformats.org/officeDocument/2006/relationships/tags" Target="../tags/tag500.xml"/><Relationship Id="rId26" Type="http://schemas.openxmlformats.org/officeDocument/2006/relationships/image" Target="../media/image40.png"/><Relationship Id="rId25" Type="http://schemas.openxmlformats.org/officeDocument/2006/relationships/tags" Target="../tags/tag499.xml"/><Relationship Id="rId24" Type="http://schemas.openxmlformats.org/officeDocument/2006/relationships/tags" Target="../tags/tag498.xml"/><Relationship Id="rId23" Type="http://schemas.openxmlformats.org/officeDocument/2006/relationships/tags" Target="../tags/tag497.xml"/><Relationship Id="rId22" Type="http://schemas.openxmlformats.org/officeDocument/2006/relationships/tags" Target="../tags/tag496.xml"/><Relationship Id="rId21" Type="http://schemas.openxmlformats.org/officeDocument/2006/relationships/tags" Target="../tags/tag495.xml"/><Relationship Id="rId20" Type="http://schemas.openxmlformats.org/officeDocument/2006/relationships/tags" Target="../tags/tag494.xml"/><Relationship Id="rId2" Type="http://schemas.openxmlformats.org/officeDocument/2006/relationships/tags" Target="../tags/tag476.xml"/><Relationship Id="rId19" Type="http://schemas.openxmlformats.org/officeDocument/2006/relationships/tags" Target="../tags/tag493.xml"/><Relationship Id="rId18" Type="http://schemas.openxmlformats.org/officeDocument/2006/relationships/tags" Target="../tags/tag492.xml"/><Relationship Id="rId17" Type="http://schemas.openxmlformats.org/officeDocument/2006/relationships/tags" Target="../tags/tag491.xml"/><Relationship Id="rId16" Type="http://schemas.openxmlformats.org/officeDocument/2006/relationships/tags" Target="../tags/tag490.xml"/><Relationship Id="rId15" Type="http://schemas.openxmlformats.org/officeDocument/2006/relationships/tags" Target="../tags/tag489.xml"/><Relationship Id="rId14" Type="http://schemas.openxmlformats.org/officeDocument/2006/relationships/tags" Target="../tags/tag488.xml"/><Relationship Id="rId13" Type="http://schemas.openxmlformats.org/officeDocument/2006/relationships/tags" Target="../tags/tag487.xml"/><Relationship Id="rId12" Type="http://schemas.openxmlformats.org/officeDocument/2006/relationships/tags" Target="../tags/tag486.xml"/><Relationship Id="rId11" Type="http://schemas.openxmlformats.org/officeDocument/2006/relationships/tags" Target="../tags/tag485.xml"/><Relationship Id="rId10" Type="http://schemas.openxmlformats.org/officeDocument/2006/relationships/tags" Target="../tags/tag484.xml"/><Relationship Id="rId1" Type="http://schemas.openxmlformats.org/officeDocument/2006/relationships/tags" Target="../tags/tag475.xml"/></Relationships>
</file>

<file path=ppt/slides/_rels/slide44.xml.rels><?xml version="1.0" encoding="UTF-8" standalone="yes"?>
<Relationships xmlns="http://schemas.openxmlformats.org/package/2006/relationships"><Relationship Id="rId9" Type="http://schemas.openxmlformats.org/officeDocument/2006/relationships/slideLayout" Target="../slideLayouts/slideLayout8.xml"/><Relationship Id="rId8" Type="http://schemas.openxmlformats.org/officeDocument/2006/relationships/themeOverride" Target="../theme/themeOverride29.xml"/><Relationship Id="rId7" Type="http://schemas.openxmlformats.org/officeDocument/2006/relationships/tags" Target="../tags/tag503.xml"/><Relationship Id="rId6" Type="http://schemas.openxmlformats.org/officeDocument/2006/relationships/tags" Target="../tags/tag502.xml"/><Relationship Id="rId5" Type="http://schemas.openxmlformats.org/officeDocument/2006/relationships/tags" Target="../tags/tag501.xml"/><Relationship Id="rId4" Type="http://schemas.openxmlformats.org/officeDocument/2006/relationships/image" Target="../media/image52.png"/><Relationship Id="rId3" Type="http://schemas.openxmlformats.org/officeDocument/2006/relationships/image" Target="../media/image39.png"/><Relationship Id="rId2" Type="http://schemas.openxmlformats.org/officeDocument/2006/relationships/image" Target="../media/image38.png"/><Relationship Id="rId10" Type="http://schemas.openxmlformats.org/officeDocument/2006/relationships/notesSlide" Target="../notesSlides/notesSlide35.xml"/><Relationship Id="rId1" Type="http://schemas.openxmlformats.org/officeDocument/2006/relationships/image" Target="../media/image40.png"/></Relationships>
</file>

<file path=ppt/slides/_rels/slide45.xml.rels><?xml version="1.0" encoding="UTF-8" standalone="yes"?>
<Relationships xmlns="http://schemas.openxmlformats.org/package/2006/relationships"><Relationship Id="rId9" Type="http://schemas.openxmlformats.org/officeDocument/2006/relationships/tags" Target="../tags/tag512.xml"/><Relationship Id="rId8" Type="http://schemas.openxmlformats.org/officeDocument/2006/relationships/tags" Target="../tags/tag511.xml"/><Relationship Id="rId7" Type="http://schemas.openxmlformats.org/officeDocument/2006/relationships/tags" Target="../tags/tag510.xml"/><Relationship Id="rId6" Type="http://schemas.openxmlformats.org/officeDocument/2006/relationships/tags" Target="../tags/tag509.xml"/><Relationship Id="rId55" Type="http://schemas.openxmlformats.org/officeDocument/2006/relationships/notesSlide" Target="../notesSlides/notesSlide36.xml"/><Relationship Id="rId54" Type="http://schemas.openxmlformats.org/officeDocument/2006/relationships/slideLayout" Target="../slideLayouts/slideLayout2.xml"/><Relationship Id="rId53" Type="http://schemas.openxmlformats.org/officeDocument/2006/relationships/themeOverride" Target="../theme/themeOverride30.xml"/><Relationship Id="rId52" Type="http://schemas.openxmlformats.org/officeDocument/2006/relationships/image" Target="../media/image38.png"/><Relationship Id="rId51" Type="http://schemas.openxmlformats.org/officeDocument/2006/relationships/image" Target="../media/image40.png"/><Relationship Id="rId50" Type="http://schemas.openxmlformats.org/officeDocument/2006/relationships/tags" Target="../tags/tag553.xml"/><Relationship Id="rId5" Type="http://schemas.openxmlformats.org/officeDocument/2006/relationships/tags" Target="../tags/tag508.xml"/><Relationship Id="rId49" Type="http://schemas.openxmlformats.org/officeDocument/2006/relationships/tags" Target="../tags/tag552.xml"/><Relationship Id="rId48" Type="http://schemas.openxmlformats.org/officeDocument/2006/relationships/tags" Target="../tags/tag551.xml"/><Relationship Id="rId47" Type="http://schemas.openxmlformats.org/officeDocument/2006/relationships/tags" Target="../tags/tag550.xml"/><Relationship Id="rId46" Type="http://schemas.openxmlformats.org/officeDocument/2006/relationships/tags" Target="../tags/tag549.xml"/><Relationship Id="rId45" Type="http://schemas.openxmlformats.org/officeDocument/2006/relationships/tags" Target="../tags/tag548.xml"/><Relationship Id="rId44" Type="http://schemas.openxmlformats.org/officeDocument/2006/relationships/tags" Target="../tags/tag547.xml"/><Relationship Id="rId43" Type="http://schemas.openxmlformats.org/officeDocument/2006/relationships/tags" Target="../tags/tag546.xml"/><Relationship Id="rId42" Type="http://schemas.openxmlformats.org/officeDocument/2006/relationships/tags" Target="../tags/tag545.xml"/><Relationship Id="rId41" Type="http://schemas.openxmlformats.org/officeDocument/2006/relationships/tags" Target="../tags/tag544.xml"/><Relationship Id="rId40" Type="http://schemas.openxmlformats.org/officeDocument/2006/relationships/tags" Target="../tags/tag543.xml"/><Relationship Id="rId4" Type="http://schemas.openxmlformats.org/officeDocument/2006/relationships/tags" Target="../tags/tag507.xml"/><Relationship Id="rId39" Type="http://schemas.openxmlformats.org/officeDocument/2006/relationships/tags" Target="../tags/tag542.xml"/><Relationship Id="rId38" Type="http://schemas.openxmlformats.org/officeDocument/2006/relationships/tags" Target="../tags/tag541.xml"/><Relationship Id="rId37" Type="http://schemas.openxmlformats.org/officeDocument/2006/relationships/tags" Target="../tags/tag540.xml"/><Relationship Id="rId36" Type="http://schemas.openxmlformats.org/officeDocument/2006/relationships/tags" Target="../tags/tag539.xml"/><Relationship Id="rId35" Type="http://schemas.openxmlformats.org/officeDocument/2006/relationships/tags" Target="../tags/tag538.xml"/><Relationship Id="rId34" Type="http://schemas.openxmlformats.org/officeDocument/2006/relationships/tags" Target="../tags/tag537.xml"/><Relationship Id="rId33" Type="http://schemas.openxmlformats.org/officeDocument/2006/relationships/tags" Target="../tags/tag536.xml"/><Relationship Id="rId32" Type="http://schemas.openxmlformats.org/officeDocument/2006/relationships/tags" Target="../tags/tag535.xml"/><Relationship Id="rId31" Type="http://schemas.openxmlformats.org/officeDocument/2006/relationships/tags" Target="../tags/tag534.xml"/><Relationship Id="rId30" Type="http://schemas.openxmlformats.org/officeDocument/2006/relationships/tags" Target="../tags/tag533.xml"/><Relationship Id="rId3" Type="http://schemas.openxmlformats.org/officeDocument/2006/relationships/tags" Target="../tags/tag506.xml"/><Relationship Id="rId29" Type="http://schemas.openxmlformats.org/officeDocument/2006/relationships/tags" Target="../tags/tag532.xml"/><Relationship Id="rId28" Type="http://schemas.openxmlformats.org/officeDocument/2006/relationships/tags" Target="../tags/tag531.xml"/><Relationship Id="rId27" Type="http://schemas.openxmlformats.org/officeDocument/2006/relationships/tags" Target="../tags/tag530.xml"/><Relationship Id="rId26" Type="http://schemas.openxmlformats.org/officeDocument/2006/relationships/tags" Target="../tags/tag529.xml"/><Relationship Id="rId25" Type="http://schemas.openxmlformats.org/officeDocument/2006/relationships/tags" Target="../tags/tag528.xml"/><Relationship Id="rId24" Type="http://schemas.openxmlformats.org/officeDocument/2006/relationships/tags" Target="../tags/tag527.xml"/><Relationship Id="rId23" Type="http://schemas.openxmlformats.org/officeDocument/2006/relationships/tags" Target="../tags/tag526.xml"/><Relationship Id="rId22" Type="http://schemas.openxmlformats.org/officeDocument/2006/relationships/tags" Target="../tags/tag525.xml"/><Relationship Id="rId21" Type="http://schemas.openxmlformats.org/officeDocument/2006/relationships/tags" Target="../tags/tag524.xml"/><Relationship Id="rId20" Type="http://schemas.openxmlformats.org/officeDocument/2006/relationships/tags" Target="../tags/tag523.xml"/><Relationship Id="rId2" Type="http://schemas.openxmlformats.org/officeDocument/2006/relationships/tags" Target="../tags/tag505.xml"/><Relationship Id="rId19" Type="http://schemas.openxmlformats.org/officeDocument/2006/relationships/tags" Target="../tags/tag522.xml"/><Relationship Id="rId18" Type="http://schemas.openxmlformats.org/officeDocument/2006/relationships/tags" Target="../tags/tag521.xml"/><Relationship Id="rId17" Type="http://schemas.openxmlformats.org/officeDocument/2006/relationships/tags" Target="../tags/tag520.xml"/><Relationship Id="rId16" Type="http://schemas.openxmlformats.org/officeDocument/2006/relationships/tags" Target="../tags/tag519.xml"/><Relationship Id="rId15" Type="http://schemas.openxmlformats.org/officeDocument/2006/relationships/tags" Target="../tags/tag518.xml"/><Relationship Id="rId14" Type="http://schemas.openxmlformats.org/officeDocument/2006/relationships/tags" Target="../tags/tag517.xml"/><Relationship Id="rId13" Type="http://schemas.openxmlformats.org/officeDocument/2006/relationships/tags" Target="../tags/tag516.xml"/><Relationship Id="rId12" Type="http://schemas.openxmlformats.org/officeDocument/2006/relationships/tags" Target="../tags/tag515.xml"/><Relationship Id="rId11" Type="http://schemas.openxmlformats.org/officeDocument/2006/relationships/tags" Target="../tags/tag514.xml"/><Relationship Id="rId10" Type="http://schemas.openxmlformats.org/officeDocument/2006/relationships/tags" Target="../tags/tag513.xml"/><Relationship Id="rId1" Type="http://schemas.openxmlformats.org/officeDocument/2006/relationships/tags" Target="../tags/tag504.xml"/></Relationships>
</file>

<file path=ppt/slides/_rels/slide46.xml.rels><?xml version="1.0" encoding="UTF-8" standalone="yes"?>
<Relationships xmlns="http://schemas.openxmlformats.org/package/2006/relationships"><Relationship Id="rId7" Type="http://schemas.openxmlformats.org/officeDocument/2006/relationships/notesSlide" Target="../notesSlides/notesSlide37.xml"/><Relationship Id="rId6" Type="http://schemas.openxmlformats.org/officeDocument/2006/relationships/slideLayout" Target="../slideLayouts/slideLayout8.xml"/><Relationship Id="rId5" Type="http://schemas.openxmlformats.org/officeDocument/2006/relationships/themeOverride" Target="../theme/themeOverride31.xml"/><Relationship Id="rId4" Type="http://schemas.openxmlformats.org/officeDocument/2006/relationships/tags" Target="../tags/tag554.xml"/><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image" Target="../media/image40.png"/></Relationships>
</file>

<file path=ppt/slides/_rels/slide47.xml.rels><?xml version="1.0" encoding="UTF-8" standalone="yes"?>
<Relationships xmlns="http://schemas.openxmlformats.org/package/2006/relationships"><Relationship Id="rId6" Type="http://schemas.openxmlformats.org/officeDocument/2006/relationships/notesSlide" Target="../notesSlides/notesSlide38.xml"/><Relationship Id="rId5" Type="http://schemas.openxmlformats.org/officeDocument/2006/relationships/slideLayout" Target="../slideLayouts/slideLayout2.xml"/><Relationship Id="rId4" Type="http://schemas.openxmlformats.org/officeDocument/2006/relationships/themeOverride" Target="../theme/themeOverride32.xml"/><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image" Target="../media/image40.png"/></Relationships>
</file>

<file path=ppt/slides/_rels/slide48.xml.rels><?xml version="1.0" encoding="UTF-8" standalone="yes"?>
<Relationships xmlns="http://schemas.openxmlformats.org/package/2006/relationships"><Relationship Id="rId4" Type="http://schemas.openxmlformats.org/officeDocument/2006/relationships/notesSlide" Target="../notesSlides/notesSlide39.xml"/><Relationship Id="rId3" Type="http://schemas.openxmlformats.org/officeDocument/2006/relationships/slideLayout" Target="../slideLayouts/slideLayout8.xml"/><Relationship Id="rId2" Type="http://schemas.openxmlformats.org/officeDocument/2006/relationships/themeOverride" Target="../theme/themeOverride33.xml"/><Relationship Id="rId1" Type="http://schemas.openxmlformats.org/officeDocument/2006/relationships/image" Target="../media/image53.jpeg"/></Relationships>
</file>

<file path=ppt/slides/_rels/slide49.xml.rels><?xml version="1.0" encoding="UTF-8" standalone="yes"?>
<Relationships xmlns="http://schemas.openxmlformats.org/package/2006/relationships"><Relationship Id="rId4" Type="http://schemas.openxmlformats.org/officeDocument/2006/relationships/notesSlide" Target="../notesSlides/notesSlide40.xml"/><Relationship Id="rId3" Type="http://schemas.openxmlformats.org/officeDocument/2006/relationships/slideLayout" Target="../slideLayouts/slideLayout1.xml"/><Relationship Id="rId2" Type="http://schemas.openxmlformats.org/officeDocument/2006/relationships/themeOverride" Target="../theme/themeOverride34.xml"/><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9" Type="http://schemas.openxmlformats.org/officeDocument/2006/relationships/tags" Target="../tags/tag201.xml"/><Relationship Id="rId8" Type="http://schemas.openxmlformats.org/officeDocument/2006/relationships/tags" Target="../tags/tag200.xml"/><Relationship Id="rId7" Type="http://schemas.openxmlformats.org/officeDocument/2006/relationships/tags" Target="../tags/tag199.xml"/><Relationship Id="rId6" Type="http://schemas.openxmlformats.org/officeDocument/2006/relationships/tags" Target="../tags/tag198.xml"/><Relationship Id="rId5" Type="http://schemas.openxmlformats.org/officeDocument/2006/relationships/tags" Target="../tags/tag197.xml"/><Relationship Id="rId4" Type="http://schemas.openxmlformats.org/officeDocument/2006/relationships/tags" Target="../tags/tag196.xml"/><Relationship Id="rId3" Type="http://schemas.openxmlformats.org/officeDocument/2006/relationships/tags" Target="../tags/tag195.xml"/><Relationship Id="rId2" Type="http://schemas.openxmlformats.org/officeDocument/2006/relationships/tags" Target="../tags/tag194.xml"/><Relationship Id="rId16" Type="http://schemas.openxmlformats.org/officeDocument/2006/relationships/notesSlide" Target="../notesSlides/notesSlide5.xml"/><Relationship Id="rId15" Type="http://schemas.openxmlformats.org/officeDocument/2006/relationships/slideLayout" Target="../slideLayouts/slideLayout2.xml"/><Relationship Id="rId14" Type="http://schemas.openxmlformats.org/officeDocument/2006/relationships/themeOverride" Target="../theme/themeOverride5.xml"/><Relationship Id="rId13" Type="http://schemas.openxmlformats.org/officeDocument/2006/relationships/tags" Target="../tags/tag205.xml"/><Relationship Id="rId12" Type="http://schemas.openxmlformats.org/officeDocument/2006/relationships/tags" Target="../tags/tag204.xml"/><Relationship Id="rId11" Type="http://schemas.openxmlformats.org/officeDocument/2006/relationships/tags" Target="../tags/tag203.xml"/><Relationship Id="rId10" Type="http://schemas.openxmlformats.org/officeDocument/2006/relationships/tags" Target="../tags/tag202.xml"/><Relationship Id="rId1" Type="http://schemas.openxmlformats.org/officeDocument/2006/relationships/tags" Target="../tags/tag193.xml"/></Relationships>
</file>

<file path=ppt/slides/_rels/slide6.xml.rels><?xml version="1.0" encoding="UTF-8" standalone="yes"?>
<Relationships xmlns="http://schemas.openxmlformats.org/package/2006/relationships"><Relationship Id="rId9" Type="http://schemas.openxmlformats.org/officeDocument/2006/relationships/image" Target="../media/image31.jpeg"/><Relationship Id="rId8" Type="http://schemas.openxmlformats.org/officeDocument/2006/relationships/image" Target="../media/image30.png"/><Relationship Id="rId7" Type="http://schemas.openxmlformats.org/officeDocument/2006/relationships/image" Target="../media/image29.jpeg"/><Relationship Id="rId6" Type="http://schemas.openxmlformats.org/officeDocument/2006/relationships/image" Target="../media/image28.jpeg"/><Relationship Id="rId5" Type="http://schemas.openxmlformats.org/officeDocument/2006/relationships/image" Target="../media/image27.png"/><Relationship Id="rId4" Type="http://schemas.openxmlformats.org/officeDocument/2006/relationships/image" Target="../media/image26.jpeg"/><Relationship Id="rId3" Type="http://schemas.openxmlformats.org/officeDocument/2006/relationships/image" Target="../media/image25.png"/><Relationship Id="rId2" Type="http://schemas.openxmlformats.org/officeDocument/2006/relationships/tags" Target="../tags/tag207.xml"/><Relationship Id="rId12" Type="http://schemas.openxmlformats.org/officeDocument/2006/relationships/slideLayout" Target="../slideLayouts/slideLayout8.xml"/><Relationship Id="rId11" Type="http://schemas.openxmlformats.org/officeDocument/2006/relationships/themeOverride" Target="../theme/themeOverride6.xml"/><Relationship Id="rId10" Type="http://schemas.openxmlformats.org/officeDocument/2006/relationships/tags" Target="../tags/tag208.xml"/><Relationship Id="rId1" Type="http://schemas.openxmlformats.org/officeDocument/2006/relationships/tags" Target="../tags/tag206.xml"/></Relationships>
</file>

<file path=ppt/slides/_rels/slide7.xml.rels><?xml version="1.0" encoding="UTF-8" standalone="yes"?>
<Relationships xmlns="http://schemas.openxmlformats.org/package/2006/relationships"><Relationship Id="rId6" Type="http://schemas.openxmlformats.org/officeDocument/2006/relationships/slideLayout" Target="../slideLayouts/slideLayout8.xml"/><Relationship Id="rId5" Type="http://schemas.openxmlformats.org/officeDocument/2006/relationships/themeOverride" Target="../theme/themeOverride7.xml"/><Relationship Id="rId4" Type="http://schemas.openxmlformats.org/officeDocument/2006/relationships/tags" Target="../tags/tag211.xml"/><Relationship Id="rId3" Type="http://schemas.openxmlformats.org/officeDocument/2006/relationships/image" Target="../media/image32.jpeg"/><Relationship Id="rId2" Type="http://schemas.openxmlformats.org/officeDocument/2006/relationships/tags" Target="../tags/tag210.xml"/><Relationship Id="rId1" Type="http://schemas.openxmlformats.org/officeDocument/2006/relationships/tags" Target="../tags/tag209.xml"/></Relationships>
</file>

<file path=ppt/slides/_rels/slide8.xml.rels><?xml version="1.0" encoding="UTF-8" standalone="yes"?>
<Relationships xmlns="http://schemas.openxmlformats.org/package/2006/relationships"><Relationship Id="rId7" Type="http://schemas.openxmlformats.org/officeDocument/2006/relationships/notesSlide" Target="../notesSlides/notesSlide6.xml"/><Relationship Id="rId6" Type="http://schemas.openxmlformats.org/officeDocument/2006/relationships/slideLayout" Target="../slideLayouts/slideLayout2.xml"/><Relationship Id="rId5" Type="http://schemas.openxmlformats.org/officeDocument/2006/relationships/themeOverride" Target="../theme/themeOverride8.xml"/><Relationship Id="rId4" Type="http://schemas.openxmlformats.org/officeDocument/2006/relationships/tags" Target="../tags/tag212.xml"/><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image" Target="../media/image33.png"/></Relationships>
</file>

<file path=ppt/slides/_rels/slide9.xml.rels><?xml version="1.0" encoding="UTF-8" standalone="yes"?>
<Relationships xmlns="http://schemas.openxmlformats.org/package/2006/relationships"><Relationship Id="rId7" Type="http://schemas.openxmlformats.org/officeDocument/2006/relationships/notesSlide" Target="../notesSlides/notesSlide7.xml"/><Relationship Id="rId6" Type="http://schemas.openxmlformats.org/officeDocument/2006/relationships/slideLayout" Target="../slideLayouts/slideLayout4.xml"/><Relationship Id="rId5" Type="http://schemas.openxmlformats.org/officeDocument/2006/relationships/themeOverride" Target="../theme/themeOverride9.xml"/><Relationship Id="rId4" Type="http://schemas.openxmlformats.org/officeDocument/2006/relationships/tags" Target="../tags/tag215.xml"/><Relationship Id="rId3" Type="http://schemas.openxmlformats.org/officeDocument/2006/relationships/image" Target="../media/image36.png"/><Relationship Id="rId2" Type="http://schemas.openxmlformats.org/officeDocument/2006/relationships/tags" Target="../tags/tag214.xml"/><Relationship Id="rId1" Type="http://schemas.openxmlformats.org/officeDocument/2006/relationships/tags" Target="../tags/tag2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277588" y="3854128"/>
            <a:ext cx="5636825" cy="398780"/>
            <a:chOff x="3791744" y="3224208"/>
            <a:chExt cx="5149212" cy="398780"/>
          </a:xfrm>
        </p:grpSpPr>
        <p:cxnSp>
          <p:nvCxnSpPr>
            <p:cNvPr id="6" name="直接连接符 5"/>
            <p:cNvCxnSpPr/>
            <p:nvPr>
              <p:custDataLst>
                <p:tags r:id="rId1"/>
              </p:custDataLst>
            </p:nvPr>
          </p:nvCxnSpPr>
          <p:spPr bwMode="auto">
            <a:xfrm>
              <a:off x="3791744" y="3463925"/>
              <a:ext cx="1050333" cy="0"/>
            </a:xfrm>
            <a:prstGeom prst="line">
              <a:avLst/>
            </a:prstGeom>
            <a:solidFill>
              <a:schemeClr val="accent1"/>
            </a:solidFill>
            <a:ln w="25400" cap="flat" cmpd="sng" algn="ctr">
              <a:solidFill>
                <a:srgbClr val="ED796F"/>
              </a:solidFill>
              <a:prstDash val="solid"/>
              <a:round/>
              <a:headEnd type="none" w="med" len="med"/>
              <a:tailEnd type="oval" w="med" len="med"/>
            </a:ln>
            <a:effectLst/>
          </p:spPr>
        </p:cxnSp>
        <p:cxnSp>
          <p:nvCxnSpPr>
            <p:cNvPr id="7" name="直接连接符 6"/>
            <p:cNvCxnSpPr/>
            <p:nvPr>
              <p:custDataLst>
                <p:tags r:id="rId2"/>
              </p:custDataLst>
            </p:nvPr>
          </p:nvCxnSpPr>
          <p:spPr bwMode="auto">
            <a:xfrm flipH="1">
              <a:off x="7890623" y="3438525"/>
              <a:ext cx="1050333" cy="0"/>
            </a:xfrm>
            <a:prstGeom prst="line">
              <a:avLst/>
            </a:prstGeom>
            <a:solidFill>
              <a:schemeClr val="accent1"/>
            </a:solidFill>
            <a:ln w="25400" cap="flat" cmpd="sng" algn="ctr">
              <a:solidFill>
                <a:srgbClr val="ED796F"/>
              </a:solidFill>
              <a:prstDash val="solid"/>
              <a:round/>
              <a:headEnd type="none" w="med" len="med"/>
              <a:tailEnd type="oval" w="med" len="med"/>
            </a:ln>
            <a:effectLst/>
          </p:spPr>
        </p:cxnSp>
        <p:sp>
          <p:nvSpPr>
            <p:cNvPr id="8" name="文本框 7"/>
            <p:cNvSpPr txBox="1"/>
            <p:nvPr>
              <p:custDataLst>
                <p:tags r:id="rId3"/>
              </p:custDataLst>
            </p:nvPr>
          </p:nvSpPr>
          <p:spPr>
            <a:xfrm>
              <a:off x="4869198" y="3224208"/>
              <a:ext cx="2994303" cy="398780"/>
            </a:xfrm>
            <a:prstGeom prst="rect">
              <a:avLst/>
            </a:prstGeom>
            <a:noFill/>
          </p:spPr>
          <p:txBody>
            <a:bodyPr wrap="square" rtlCol="0">
              <a:spAutoFit/>
            </a:bodyPr>
            <a:lstStyle/>
            <a:p>
              <a:pPr algn="ctr"/>
              <a:r>
                <a:rPr lang="zh-CN" altLang="en-US" sz="2000" spc="600" dirty="0">
                  <a:solidFill>
                    <a:schemeClr val="dk1"/>
                  </a:solidFill>
                  <a:latin typeface="Arial" panose="020B0604020202020204" pitchFamily="34" charset="0"/>
                  <a:ea typeface="汉仪旗黑-55简" panose="00020600040101010101" charset="-122"/>
                  <a:cs typeface="+mn-ea"/>
                  <a:sym typeface="+mn-lt"/>
                </a:rPr>
                <a:t>小学教育专业</a:t>
              </a:r>
              <a:endParaRPr lang="zh-CN" altLang="en-US" sz="2000" spc="600" dirty="0">
                <a:solidFill>
                  <a:schemeClr val="dk1"/>
                </a:solidFill>
                <a:latin typeface="Arial" panose="020B0604020202020204" pitchFamily="34" charset="0"/>
                <a:ea typeface="汉仪旗黑-55简" panose="00020600040101010101" charset="-122"/>
                <a:cs typeface="+mn-ea"/>
                <a:sym typeface="+mn-lt"/>
              </a:endParaRPr>
            </a:p>
          </p:txBody>
        </p:sp>
      </p:grpSp>
      <p:grpSp>
        <p:nvGrpSpPr>
          <p:cNvPr id="10" name="组合 9"/>
          <p:cNvGrpSpPr/>
          <p:nvPr/>
        </p:nvGrpSpPr>
        <p:grpSpPr>
          <a:xfrm>
            <a:off x="4604175" y="4652504"/>
            <a:ext cx="3084583" cy="431349"/>
            <a:chOff x="4683312" y="1325555"/>
            <a:chExt cx="3084583" cy="431349"/>
          </a:xfrm>
        </p:grpSpPr>
        <p:sp>
          <p:nvSpPr>
            <p:cNvPr id="11" name="矩形: 圆角 10"/>
            <p:cNvSpPr/>
            <p:nvPr/>
          </p:nvSpPr>
          <p:spPr bwMode="auto">
            <a:xfrm>
              <a:off x="4708960" y="1325555"/>
              <a:ext cx="3058935" cy="431349"/>
            </a:xfrm>
            <a:prstGeom prst="roundRect">
              <a:avLst>
                <a:gd name="adj" fmla="val 50000"/>
              </a:avLst>
            </a:prstGeom>
            <a:solidFill>
              <a:srgbClr val="ED796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黑体" panose="02010609060101010101" charset="-122"/>
                <a:buNone/>
              </a:pPr>
              <a:endParaRPr kumimoji="0" lang="zh-CN" altLang="en-US" sz="1800" b="0" i="0" u="none" strike="noStrike" cap="none" normalizeH="0" baseline="0">
                <a:ln>
                  <a:noFill/>
                </a:ln>
                <a:solidFill>
                  <a:srgbClr val="ED796F"/>
                </a:solidFill>
                <a:effectLst/>
                <a:cs typeface="+mn-ea"/>
                <a:sym typeface="+mn-lt"/>
              </a:endParaRPr>
            </a:p>
          </p:txBody>
        </p:sp>
        <p:sp>
          <p:nvSpPr>
            <p:cNvPr id="12" name="文本框 11"/>
            <p:cNvSpPr txBox="1"/>
            <p:nvPr>
              <p:custDataLst>
                <p:tags r:id="rId4"/>
              </p:custDataLst>
            </p:nvPr>
          </p:nvSpPr>
          <p:spPr>
            <a:xfrm>
              <a:off x="4683312" y="1336202"/>
              <a:ext cx="2983650" cy="398780"/>
            </a:xfrm>
            <a:prstGeom prst="rect">
              <a:avLst/>
            </a:prstGeom>
            <a:noFill/>
          </p:spPr>
          <p:txBody>
            <a:bodyPr wrap="square" rtlCol="0">
              <a:spAutoFit/>
            </a:bodyPr>
            <a:lstStyle/>
            <a:p>
              <a:pPr algn="ctr"/>
              <a:r>
                <a:rPr lang="zh-CN" altLang="en-US" sz="2000" dirty="0">
                  <a:solidFill>
                    <a:schemeClr val="dk1"/>
                  </a:solidFill>
                  <a:latin typeface="Arial" panose="020B0604020202020204" pitchFamily="34" charset="0"/>
                  <a:ea typeface="汉仪旗黑-55简" panose="00020600040101010101" charset="-122"/>
                  <a:cs typeface="+mn-ea"/>
                  <a:sym typeface="+mn-lt"/>
                </a:rPr>
                <a:t>北京出版社</a:t>
              </a:r>
              <a:endParaRPr lang="zh-CN" altLang="en-US" sz="2000" dirty="0">
                <a:solidFill>
                  <a:schemeClr val="dk1"/>
                </a:solidFill>
                <a:latin typeface="Arial" panose="020B0604020202020204" pitchFamily="34" charset="0"/>
                <a:ea typeface="汉仪旗黑-55简" panose="00020600040101010101" charset="-122"/>
                <a:cs typeface="+mn-ea"/>
                <a:sym typeface="+mn-lt"/>
              </a:endParaRPr>
            </a:p>
          </p:txBody>
        </p:sp>
      </p:grpSp>
      <p:sp>
        <p:nvSpPr>
          <p:cNvPr id="15" name="Rectangle 2"/>
          <p:cNvSpPr txBox="1">
            <a:spLocks noChangeArrowheads="1"/>
          </p:cNvSpPr>
          <p:nvPr/>
        </p:nvSpPr>
        <p:spPr>
          <a:xfrm>
            <a:off x="1769338" y="2100144"/>
            <a:ext cx="8653325" cy="1470025"/>
          </a:xfrm>
          <a:prstGeom prst="rect">
            <a:avLst/>
          </a:prstGeom>
        </p:spPr>
        <p:txBody>
          <a:bodyPr/>
          <a:lstStyle>
            <a:lvl1pPr algn="ctr" rtl="0" eaLnBrk="0" fontAlgn="base" hangingPunct="0">
              <a:spcBef>
                <a:spcPct val="0"/>
              </a:spcBef>
              <a:spcAft>
                <a:spcPct val="0"/>
              </a:spcAft>
              <a:defRPr kumimoji="1" sz="4400">
                <a:solidFill>
                  <a:schemeClr val="tx2"/>
                </a:solidFill>
                <a:latin typeface="+mj-lt"/>
                <a:ea typeface="+mj-ea"/>
                <a:cs typeface="宋体" panose="02010600030101010101" pitchFamily="2" charset="-122"/>
              </a:defRPr>
            </a:lvl1pPr>
            <a:lvl2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eaLnBrk="1" hangingPunct="1"/>
            <a:r>
              <a:rPr kumimoji="0" lang="zh-CN" altLang="en-US" sz="9400" kern="0" spc="-300" dirty="0">
                <a:ln w="38100">
                  <a:solidFill>
                    <a:srgbClr val="ED796F"/>
                  </a:solidFill>
                </a:ln>
                <a:solidFill>
                  <a:schemeClr val="accent1">
                    <a:lumMod val="25000"/>
                  </a:schemeClr>
                </a:solidFill>
                <a:latin typeface="微软雅黑" panose="020B0503020204020204" charset="-122"/>
                <a:ea typeface="微软雅黑" panose="020B0503020204020204" charset="-122"/>
                <a:cs typeface="+mn-ea"/>
                <a:sym typeface="+mn-lt"/>
              </a:rPr>
              <a:t>心理学</a:t>
            </a:r>
            <a:endParaRPr kumimoji="0" lang="zh-CN" altLang="en-US" sz="9400" kern="0" spc="-300" dirty="0">
              <a:ln w="38100">
                <a:solidFill>
                  <a:srgbClr val="ED796F"/>
                </a:solidFill>
              </a:ln>
              <a:solidFill>
                <a:schemeClr val="accent1">
                  <a:lumMod val="25000"/>
                </a:schemeClr>
              </a:solidFill>
              <a:latin typeface="微软雅黑" panose="020B0503020204020204" charset="-122"/>
              <a:ea typeface="微软雅黑" panose="020B0503020204020204" charset="-122"/>
              <a:cs typeface="+mn-ea"/>
              <a:sym typeface="+mn-lt"/>
            </a:endParaRPr>
          </a:p>
        </p:txBody>
      </p:sp>
      <p:grpSp>
        <p:nvGrpSpPr>
          <p:cNvPr id="4" name="组合 3"/>
          <p:cNvGrpSpPr/>
          <p:nvPr/>
        </p:nvGrpSpPr>
        <p:grpSpPr>
          <a:xfrm>
            <a:off x="3561715" y="1042670"/>
            <a:ext cx="5085715" cy="711200"/>
            <a:chOff x="5609" y="1642"/>
            <a:chExt cx="8009" cy="1120"/>
          </a:xfrm>
        </p:grpSpPr>
        <p:sp>
          <p:nvSpPr>
            <p:cNvPr id="2" name="矩形 1"/>
            <p:cNvSpPr/>
            <p:nvPr>
              <p:custDataLst>
                <p:tags r:id="rId5"/>
              </p:custDataLst>
            </p:nvPr>
          </p:nvSpPr>
          <p:spPr>
            <a:xfrm>
              <a:off x="7092" y="1766"/>
              <a:ext cx="6526" cy="871"/>
            </a:xfrm>
            <a:prstGeom prst="rect">
              <a:avLst/>
            </a:prstGeom>
          </p:spPr>
          <p:txBody>
            <a:bodyPr wrap="square">
              <a:spAutoFit/>
            </a:bodyPr>
            <a:lstStyle/>
            <a:p>
              <a:pPr algn="ctr">
                <a:lnSpc>
                  <a:spcPct val="150000"/>
                </a:lnSpc>
                <a:defRPr/>
              </a:pPr>
              <a:r>
                <a:rPr lang="en-US" altLang="zh-CN" sz="2000" b="1" dirty="0">
                  <a:solidFill>
                    <a:schemeClr val="dk1">
                      <a:lumMod val="75000"/>
                      <a:lumOff val="25000"/>
                    </a:schemeClr>
                  </a:solidFill>
                  <a:latin typeface="Arial" panose="020B0604020202020204" pitchFamily="34" charset="0"/>
                  <a:ea typeface="汉仪旗黑-55简" panose="00020600040101010101" charset="-122"/>
                  <a:cs typeface="黑体" panose="02010609060101010101" charset="-122"/>
                  <a:sym typeface="+mn-lt"/>
                </a:rPr>
                <a:t>“</a:t>
              </a:r>
              <a:r>
                <a:rPr lang="zh-CN" altLang="en-US" sz="2000" b="1" dirty="0">
                  <a:solidFill>
                    <a:schemeClr val="dk1">
                      <a:lumMod val="75000"/>
                      <a:lumOff val="25000"/>
                    </a:schemeClr>
                  </a:solidFill>
                  <a:latin typeface="Arial" panose="020B0604020202020204" pitchFamily="34" charset="0"/>
                  <a:ea typeface="汉仪旗黑-55简" panose="00020600040101010101" charset="-122"/>
                  <a:cs typeface="黑体" panose="02010609060101010101" charset="-122"/>
                  <a:sym typeface="+mn-lt"/>
                </a:rPr>
                <a:t>十三五</a:t>
              </a:r>
              <a:r>
                <a:rPr lang="en-US" altLang="zh-CN" sz="2000" b="1" dirty="0">
                  <a:solidFill>
                    <a:schemeClr val="dk1">
                      <a:lumMod val="75000"/>
                      <a:lumOff val="25000"/>
                    </a:schemeClr>
                  </a:solidFill>
                  <a:latin typeface="Arial" panose="020B0604020202020204" pitchFamily="34" charset="0"/>
                  <a:ea typeface="汉仪旗黑-55简" panose="00020600040101010101" charset="-122"/>
                  <a:cs typeface="黑体" panose="02010609060101010101" charset="-122"/>
                  <a:sym typeface="+mn-lt"/>
                </a:rPr>
                <a:t>”</a:t>
              </a:r>
              <a:r>
                <a:rPr lang="zh-CN" altLang="en-US" sz="2000" b="1" dirty="0">
                  <a:solidFill>
                    <a:schemeClr val="dk1">
                      <a:lumMod val="75000"/>
                      <a:lumOff val="25000"/>
                    </a:schemeClr>
                  </a:solidFill>
                  <a:latin typeface="Arial" panose="020B0604020202020204" pitchFamily="34" charset="0"/>
                  <a:ea typeface="汉仪旗黑-55简" panose="00020600040101010101" charset="-122"/>
                  <a:cs typeface="黑体" panose="02010609060101010101" charset="-122"/>
                  <a:sym typeface="+mn-lt"/>
                </a:rPr>
                <a:t>职业教育国家规划教材</a:t>
              </a:r>
              <a:endParaRPr lang="zh-CN" altLang="en-US" sz="2000" b="1" dirty="0">
                <a:solidFill>
                  <a:schemeClr val="dk1">
                    <a:lumMod val="75000"/>
                    <a:lumOff val="25000"/>
                  </a:schemeClr>
                </a:solidFill>
                <a:latin typeface="Arial" panose="020B0604020202020204" pitchFamily="34" charset="0"/>
                <a:ea typeface="汉仪旗黑-55简" panose="00020600040101010101" charset="-122"/>
                <a:cs typeface="黑体" panose="02010609060101010101" charset="-122"/>
                <a:sym typeface="+mn-lt"/>
              </a:endParaRPr>
            </a:p>
          </p:txBody>
        </p:sp>
        <p:pic>
          <p:nvPicPr>
            <p:cNvPr id="3" name="图片 2" descr="标识矢量图_"/>
            <p:cNvPicPr>
              <a:picLocks noChangeAspect="1"/>
            </p:cNvPicPr>
            <p:nvPr/>
          </p:nvPicPr>
          <p:blipFill>
            <a:blip r:embed="rId6">
              <a:clrChange>
                <a:clrFrom>
                  <a:srgbClr val="FFFEFE">
                    <a:alpha val="100000"/>
                  </a:srgbClr>
                </a:clrFrom>
                <a:clrTo>
                  <a:srgbClr val="FFFEFE">
                    <a:alpha val="100000"/>
                    <a:alpha val="0"/>
                  </a:srgbClr>
                </a:clrTo>
              </a:clrChange>
            </a:blip>
            <a:stretch>
              <a:fillRect/>
            </a:stretch>
          </p:blipFill>
          <p:spPr>
            <a:xfrm>
              <a:off x="5609" y="1642"/>
              <a:ext cx="1265" cy="112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000" fill="hold">
                                          <p:stCondLst>
                                            <p:cond delay="0"/>
                                          </p:stCondLst>
                                        </p:cTn>
                                        <p:tgtEl>
                                          <p:spTgt spid="4"/>
                                        </p:tgtEl>
                                        <p:attrNameLst>
                                          <p:attrName>style.visibility</p:attrName>
                                        </p:attrNameLst>
                                      </p:cBhvr>
                                      <p:to>
                                        <p:strVal val="visible"/>
                                      </p:to>
                                    </p:set>
                                    <p:animEffect transition="in" filter="blinds(horizontal)">
                                      <p:cBhvr>
                                        <p:cTn id="7" dur="1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1"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diamond(in)">
                                      <p:cBhvr>
                                        <p:cTn id="12" dur="20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diamond(in)">
                                      <p:cBhvr>
                                        <p:cTn id="17" dur="2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000" fill="hold">
                                          <p:stCondLst>
                                            <p:cond delay="0"/>
                                          </p:stCondLst>
                                        </p:cTn>
                                        <p:tgtEl>
                                          <p:spTgt spid="10"/>
                                        </p:tgtEl>
                                        <p:attrNameLst>
                                          <p:attrName>style.visibility</p:attrName>
                                        </p:attrNameLst>
                                      </p:cBhvr>
                                      <p:to>
                                        <p:strVal val="visible"/>
                                      </p:to>
                                    </p:set>
                                    <p:animEffect transition="in" filter="blinds(horizontal)">
                                      <p:cBhvr>
                                        <p:cTn id="22"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custDataLst>
              <p:tags r:id="rId1"/>
            </p:custDataLst>
          </p:nvPr>
        </p:nvSpPr>
        <p:spPr>
          <a:xfrm>
            <a:off x="688975" y="716915"/>
            <a:ext cx="10821035" cy="5424805"/>
          </a:xfrm>
          <a:prstGeom prst="rect">
            <a:avLst/>
          </a:prstGeom>
          <a:solidFill>
            <a:schemeClr val="lt1"/>
          </a:solidFill>
          <a:ln>
            <a:noFill/>
          </a:ln>
          <a:effectLst>
            <a:outerShdw blurRad="2032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黑体" panose="02010609060101010101" charset="-122"/>
              <a:ea typeface="黑体" panose="02010609060101010101" charset="-122"/>
              <a:cs typeface="黑体" panose="02010609060101010101" charset="-122"/>
            </a:endParaRPr>
          </a:p>
        </p:txBody>
      </p:sp>
      <p:grpSp>
        <p:nvGrpSpPr>
          <p:cNvPr id="9" name="组合 8"/>
          <p:cNvGrpSpPr/>
          <p:nvPr/>
        </p:nvGrpSpPr>
        <p:grpSpPr>
          <a:xfrm>
            <a:off x="124460" y="830580"/>
            <a:ext cx="1751965" cy="5097780"/>
            <a:chOff x="14795" y="-27"/>
            <a:chExt cx="2759" cy="8028"/>
          </a:xfrm>
        </p:grpSpPr>
        <p:sp>
          <p:nvSpPr>
            <p:cNvPr id="14" name="矩形 13"/>
            <p:cNvSpPr/>
            <p:nvPr>
              <p:custDataLst>
                <p:tags r:id="rId2"/>
              </p:custDataLst>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黑体" panose="02010609060101010101" charset="-122"/>
                <a:ea typeface="黑体" panose="02010609060101010101" charset="-122"/>
                <a:cs typeface="黑体" panose="02010609060101010101" charset="-122"/>
              </a:endParaRPr>
            </a:p>
          </p:txBody>
        </p:sp>
        <p:pic>
          <p:nvPicPr>
            <p:cNvPr id="27" name="图片 26" descr="商用美食甜点 (50)"/>
            <p:cNvPicPr>
              <a:picLocks noChangeAspect="1"/>
            </p:cNvPicPr>
            <p:nvPr/>
          </p:nvPicPr>
          <p:blipFill>
            <a:blip r:embed="rId3"/>
            <a:srcRect l="52709" t="33981" r="17256" b="35689"/>
            <a:stretch>
              <a:fillRect/>
            </a:stretch>
          </p:blipFill>
          <p:spPr>
            <a:xfrm>
              <a:off x="14795" y="5426"/>
              <a:ext cx="2550" cy="2575"/>
            </a:xfrm>
            <a:prstGeom prst="rect">
              <a:avLst/>
            </a:prstGeom>
            <a:effectLst>
              <a:outerShdw blurRad="88900" dist="76200" dir="8100000" algn="tr" rotWithShape="0">
                <a:prstClr val="black">
                  <a:alpha val="40000"/>
                </a:prstClr>
              </a:outerShdw>
            </a:effectLst>
          </p:spPr>
        </p:pic>
        <p:sp>
          <p:nvSpPr>
            <p:cNvPr id="28" name="文本框 27"/>
            <p:cNvSpPr txBox="1"/>
            <p:nvPr>
              <p:custDataLst>
                <p:tags r:id="rId4"/>
              </p:custDataLst>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ctr">
                <a:lnSpc>
                  <a:spcPct val="140000"/>
                </a:lnSpc>
              </a:pPr>
              <a:r>
                <a:rPr kumimoji="1" lang="zh-CN" altLang="en-US" sz="3000" dirty="0">
                  <a:solidFill>
                    <a:schemeClr val="lt1"/>
                  </a:solidFill>
                  <a:latin typeface="Arial" panose="020B0604020202020204" pitchFamily="34" charset="0"/>
                  <a:ea typeface="汉仪旗黑-55简" panose="00020600040101010101" charset="-122"/>
                  <a:cs typeface="黑体" panose="02010609060101010101" charset="-122"/>
                </a:rPr>
                <a:t>本任务知识结构</a:t>
              </a:r>
              <a:endParaRPr kumimoji="1" lang="zh-CN" altLang="en-US" sz="3000" dirty="0">
                <a:solidFill>
                  <a:schemeClr val="lt1"/>
                </a:solidFill>
                <a:latin typeface="Arial" panose="020B0604020202020204" pitchFamily="34" charset="0"/>
                <a:ea typeface="汉仪旗黑-55简" panose="00020600040101010101" charset="-122"/>
                <a:cs typeface="黑体" panose="02010609060101010101" charset="-122"/>
              </a:endParaRPr>
            </a:p>
          </p:txBody>
        </p:sp>
      </p:grpSp>
      <p:grpSp>
        <p:nvGrpSpPr>
          <p:cNvPr id="5" name="组合 4"/>
          <p:cNvGrpSpPr/>
          <p:nvPr/>
        </p:nvGrpSpPr>
        <p:grpSpPr>
          <a:xfrm>
            <a:off x="3432810" y="1666240"/>
            <a:ext cx="5527675" cy="688975"/>
            <a:chOff x="2596" y="2230"/>
            <a:chExt cx="8705" cy="1085"/>
          </a:xfrm>
        </p:grpSpPr>
        <p:sp>
          <p:nvSpPr>
            <p:cNvPr id="2" name="圆角矩形 1"/>
            <p:cNvSpPr/>
            <p:nvPr>
              <p:custDataLst>
                <p:tags r:id="rId5"/>
              </p:custDataLst>
            </p:nvPr>
          </p:nvSpPr>
          <p:spPr>
            <a:xfrm>
              <a:off x="2879" y="2230"/>
              <a:ext cx="8422" cy="1085"/>
            </a:xfrm>
            <a:prstGeom prst="roundRect">
              <a:avLst>
                <a:gd name="adj" fmla="val 37158"/>
              </a:avLst>
            </a:prstGeom>
            <a:solidFill>
              <a:schemeClr val="lt1"/>
            </a:solidFill>
            <a:ln w="66675">
              <a:solidFill>
                <a:srgbClr val="E27D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3" name="矩形 2"/>
            <p:cNvSpPr/>
            <p:nvPr>
              <p:custDataLst>
                <p:tags r:id="rId6"/>
              </p:custDataLst>
            </p:nvPr>
          </p:nvSpPr>
          <p:spPr>
            <a:xfrm>
              <a:off x="3383" y="2326"/>
              <a:ext cx="7918" cy="871"/>
            </a:xfrm>
            <a:prstGeom prst="rect">
              <a:avLst/>
            </a:prstGeom>
          </p:spPr>
          <p:txBody>
            <a:bodyPr wrap="square">
              <a:spAutoFit/>
            </a:bodyPr>
            <a:p>
              <a:pPr algn="l">
                <a:defRPr/>
              </a:pPr>
              <a:r>
                <a:rPr lang="en-US" altLang="zh-CN"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一、</a:t>
              </a:r>
              <a:r>
                <a:rPr lang="zh-CN" altLang="en-US"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什么是学习</a:t>
              </a:r>
              <a:endParaRPr lang="zh-CN" altLang="en-US"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endParaRPr>
            </a:p>
          </p:txBody>
        </p:sp>
        <p:sp>
          <p:nvSpPr>
            <p:cNvPr id="4" name="椭圆 3"/>
            <p:cNvSpPr/>
            <p:nvPr>
              <p:custDataLst>
                <p:tags r:id="rId7"/>
              </p:custDataLst>
            </p:nvPr>
          </p:nvSpPr>
          <p:spPr>
            <a:xfrm>
              <a:off x="2596" y="2478"/>
              <a:ext cx="589" cy="589"/>
            </a:xfrm>
            <a:prstGeom prst="ellipse">
              <a:avLst/>
            </a:prstGeom>
            <a:solidFill>
              <a:srgbClr val="E27D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grpSp>
      <p:grpSp>
        <p:nvGrpSpPr>
          <p:cNvPr id="6" name="组合 5"/>
          <p:cNvGrpSpPr/>
          <p:nvPr/>
        </p:nvGrpSpPr>
        <p:grpSpPr>
          <a:xfrm>
            <a:off x="3432810" y="2790825"/>
            <a:ext cx="5527675" cy="688975"/>
            <a:chOff x="2596" y="2230"/>
            <a:chExt cx="8705" cy="1085"/>
          </a:xfrm>
        </p:grpSpPr>
        <p:sp>
          <p:nvSpPr>
            <p:cNvPr id="7" name="圆角矩形 6"/>
            <p:cNvSpPr/>
            <p:nvPr>
              <p:custDataLst>
                <p:tags r:id="rId8"/>
              </p:custDataLst>
            </p:nvPr>
          </p:nvSpPr>
          <p:spPr>
            <a:xfrm>
              <a:off x="2879" y="2230"/>
              <a:ext cx="8422" cy="1085"/>
            </a:xfrm>
            <a:prstGeom prst="roundRect">
              <a:avLst>
                <a:gd name="adj" fmla="val 37158"/>
              </a:avLst>
            </a:prstGeom>
            <a:solidFill>
              <a:schemeClr val="lt1"/>
            </a:solidFill>
            <a:ln w="66675">
              <a:solidFill>
                <a:srgbClr val="F8B0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10" name="矩形 9"/>
            <p:cNvSpPr/>
            <p:nvPr>
              <p:custDataLst>
                <p:tags r:id="rId9"/>
              </p:custDataLst>
            </p:nvPr>
          </p:nvSpPr>
          <p:spPr>
            <a:xfrm>
              <a:off x="3383" y="2342"/>
              <a:ext cx="7918" cy="871"/>
            </a:xfrm>
            <a:prstGeom prst="rect">
              <a:avLst/>
            </a:prstGeom>
          </p:spPr>
          <p:txBody>
            <a:bodyPr wrap="square">
              <a:spAutoFit/>
            </a:bodyPr>
            <a:p>
              <a:pPr algn="l">
                <a:defRPr/>
              </a:pPr>
              <a:r>
                <a:rPr lang="en-US" altLang="zh-CN"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二、</a:t>
              </a:r>
              <a:r>
                <a:rPr lang="zh-CN" altLang="en-US"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学习的分类</a:t>
              </a:r>
              <a:endParaRPr lang="zh-CN" altLang="en-US"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endParaRPr>
            </a:p>
          </p:txBody>
        </p:sp>
        <p:sp>
          <p:nvSpPr>
            <p:cNvPr id="11" name="椭圆 10"/>
            <p:cNvSpPr/>
            <p:nvPr>
              <p:custDataLst>
                <p:tags r:id="rId10"/>
              </p:custDataLst>
            </p:nvPr>
          </p:nvSpPr>
          <p:spPr>
            <a:xfrm>
              <a:off x="2596" y="2478"/>
              <a:ext cx="589" cy="589"/>
            </a:xfrm>
            <a:prstGeom prst="ellipse">
              <a:avLst/>
            </a:prstGeom>
            <a:solidFill>
              <a:srgbClr val="F8B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grpSp>
      <p:grpSp>
        <p:nvGrpSpPr>
          <p:cNvPr id="12" name="组合 11"/>
          <p:cNvGrpSpPr/>
          <p:nvPr/>
        </p:nvGrpSpPr>
        <p:grpSpPr>
          <a:xfrm>
            <a:off x="3432810" y="3912870"/>
            <a:ext cx="5527675" cy="688975"/>
            <a:chOff x="2596" y="2230"/>
            <a:chExt cx="8705" cy="1085"/>
          </a:xfrm>
        </p:grpSpPr>
        <p:sp>
          <p:nvSpPr>
            <p:cNvPr id="13" name="圆角矩形 12"/>
            <p:cNvSpPr/>
            <p:nvPr>
              <p:custDataLst>
                <p:tags r:id="rId11"/>
              </p:custDataLst>
            </p:nvPr>
          </p:nvSpPr>
          <p:spPr>
            <a:xfrm>
              <a:off x="2879" y="2230"/>
              <a:ext cx="8422" cy="1085"/>
            </a:xfrm>
            <a:prstGeom prst="roundRect">
              <a:avLst>
                <a:gd name="adj" fmla="val 37158"/>
              </a:avLst>
            </a:prstGeom>
            <a:solidFill>
              <a:schemeClr val="lt1"/>
            </a:solidFill>
            <a:ln w="66675">
              <a:solidFill>
                <a:srgbClr val="E27D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19" name="矩形 18"/>
            <p:cNvSpPr/>
            <p:nvPr>
              <p:custDataLst>
                <p:tags r:id="rId12"/>
              </p:custDataLst>
            </p:nvPr>
          </p:nvSpPr>
          <p:spPr>
            <a:xfrm>
              <a:off x="3383" y="2326"/>
              <a:ext cx="7918" cy="871"/>
            </a:xfrm>
            <a:prstGeom prst="rect">
              <a:avLst/>
            </a:prstGeom>
          </p:spPr>
          <p:txBody>
            <a:bodyPr wrap="square">
              <a:spAutoFit/>
            </a:bodyPr>
            <a:p>
              <a:pPr algn="l">
                <a:defRPr/>
              </a:pPr>
              <a:r>
                <a:rPr lang="en-US" altLang="zh-CN"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三、学习</a:t>
              </a:r>
              <a:r>
                <a:rPr lang="zh-CN" altLang="en-US"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的意义</a:t>
              </a:r>
              <a:endParaRPr lang="zh-CN" altLang="en-US"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endParaRPr>
            </a:p>
          </p:txBody>
        </p:sp>
        <p:sp>
          <p:nvSpPr>
            <p:cNvPr id="23" name="椭圆 22"/>
            <p:cNvSpPr/>
            <p:nvPr>
              <p:custDataLst>
                <p:tags r:id="rId13"/>
              </p:custDataLst>
            </p:nvPr>
          </p:nvSpPr>
          <p:spPr>
            <a:xfrm>
              <a:off x="2596" y="2478"/>
              <a:ext cx="589" cy="589"/>
            </a:xfrm>
            <a:prstGeom prst="ellipse">
              <a:avLst/>
            </a:prstGeom>
            <a:solidFill>
              <a:srgbClr val="E27D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par>
                                <p:cTn id="9" presetID="2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par>
                                <p:cTn id="12" presetID="22" presetClass="entr" presetSubtype="4"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500"/>
                                        <p:tgtEl>
                                          <p:spTgt spid="6"/>
                                        </p:tgtEl>
                                      </p:cBhvr>
                                    </p:animEffect>
                                  </p:childTnLst>
                                </p:cTn>
                              </p:par>
                              <p:par>
                                <p:cTn id="15" presetID="22" presetClass="entr" presetSubtype="4"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down)">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形状 1"/>
          <p:cNvSpPr/>
          <p:nvPr>
            <p:custDataLst>
              <p:tags r:id="rId1"/>
            </p:custDataLst>
          </p:nvPr>
        </p:nvSpPr>
        <p:spPr>
          <a:xfrm rot="20955541" flipH="1">
            <a:off x="-1358571" y="2395132"/>
            <a:ext cx="7111870" cy="4595811"/>
          </a:xfrm>
          <a:custGeom>
            <a:avLst/>
            <a:gdLst>
              <a:gd name="connsiteX0" fmla="*/ 2999441 w 3385353"/>
              <a:gd name="connsiteY0" fmla="*/ 142762 h 2987830"/>
              <a:gd name="connsiteX1" fmla="*/ 100377 w 3385353"/>
              <a:gd name="connsiteY1" fmla="*/ 573985 h 2987830"/>
              <a:gd name="connsiteX2" fmla="*/ 895282 w 3385353"/>
              <a:gd name="connsiteY2" fmla="*/ 2101449 h 2987830"/>
              <a:gd name="connsiteX3" fmla="*/ 3124132 w 3385353"/>
              <a:gd name="connsiteY3" fmla="*/ 2906744 h 2987830"/>
              <a:gd name="connsiteX4" fmla="*/ 2999441 w 3385353"/>
              <a:gd name="connsiteY4" fmla="*/ 142762 h 2987830"/>
              <a:gd name="connsiteX0-1" fmla="*/ 3228668 w 3614580"/>
              <a:gd name="connsiteY0-2" fmla="*/ 155296 h 3000364"/>
              <a:gd name="connsiteX1-3" fmla="*/ 329604 w 3614580"/>
              <a:gd name="connsiteY1-4" fmla="*/ 586519 h 3000364"/>
              <a:gd name="connsiteX2-5" fmla="*/ 1124509 w 3614580"/>
              <a:gd name="connsiteY2-6" fmla="*/ 2113983 h 3000364"/>
              <a:gd name="connsiteX3-7" fmla="*/ 3353359 w 3614580"/>
              <a:gd name="connsiteY3-8" fmla="*/ 2919278 h 3000364"/>
              <a:gd name="connsiteX4-9" fmla="*/ 3228668 w 3614580"/>
              <a:gd name="connsiteY4-10" fmla="*/ 155296 h 3000364"/>
              <a:gd name="connsiteX0-11" fmla="*/ 3110019 w 3448349"/>
              <a:gd name="connsiteY0-12" fmla="*/ 222459 h 2677175"/>
              <a:gd name="connsiteX1-13" fmla="*/ 107046 w 3448349"/>
              <a:gd name="connsiteY1-14" fmla="*/ 284805 h 2677175"/>
              <a:gd name="connsiteX2-15" fmla="*/ 901951 w 3448349"/>
              <a:gd name="connsiteY2-16" fmla="*/ 1812269 h 2677175"/>
              <a:gd name="connsiteX3-17" fmla="*/ 3130801 w 3448349"/>
              <a:gd name="connsiteY3-18" fmla="*/ 2617564 h 2677175"/>
              <a:gd name="connsiteX4-19" fmla="*/ 3110019 w 3448349"/>
              <a:gd name="connsiteY4-20" fmla="*/ 222459 h 2677175"/>
              <a:gd name="connsiteX0-21" fmla="*/ 3565647 w 3903977"/>
              <a:gd name="connsiteY0-22" fmla="*/ 222459 h 2677175"/>
              <a:gd name="connsiteX1-23" fmla="*/ 562674 w 3903977"/>
              <a:gd name="connsiteY1-24" fmla="*/ 284805 h 2677175"/>
              <a:gd name="connsiteX2-25" fmla="*/ 1357579 w 3903977"/>
              <a:gd name="connsiteY2-26" fmla="*/ 1812269 h 2677175"/>
              <a:gd name="connsiteX3-27" fmla="*/ 3586429 w 3903977"/>
              <a:gd name="connsiteY3-28" fmla="*/ 2617564 h 2677175"/>
              <a:gd name="connsiteX4-29" fmla="*/ 3565647 w 3903977"/>
              <a:gd name="connsiteY4-30" fmla="*/ 222459 h 2677175"/>
              <a:gd name="connsiteX0-31" fmla="*/ 3565647 w 3903977"/>
              <a:gd name="connsiteY0-32" fmla="*/ 222459 h 2677175"/>
              <a:gd name="connsiteX1-33" fmla="*/ 562674 w 3903977"/>
              <a:gd name="connsiteY1-34" fmla="*/ 284805 h 2677175"/>
              <a:gd name="connsiteX2-35" fmla="*/ 1357579 w 3903977"/>
              <a:gd name="connsiteY2-36" fmla="*/ 1812269 h 2677175"/>
              <a:gd name="connsiteX3-37" fmla="*/ 3586429 w 3903977"/>
              <a:gd name="connsiteY3-38" fmla="*/ 2617564 h 2677175"/>
              <a:gd name="connsiteX4-39" fmla="*/ 3565647 w 3903977"/>
              <a:gd name="connsiteY4-40" fmla="*/ 222459 h 2677175"/>
              <a:gd name="connsiteX0-41" fmla="*/ 3599472 w 3937802"/>
              <a:gd name="connsiteY0-42" fmla="*/ 222459 h 2677175"/>
              <a:gd name="connsiteX1-43" fmla="*/ 596499 w 3937802"/>
              <a:gd name="connsiteY1-44" fmla="*/ 284805 h 2677175"/>
              <a:gd name="connsiteX2-45" fmla="*/ 1391404 w 3937802"/>
              <a:gd name="connsiteY2-46" fmla="*/ 1812269 h 2677175"/>
              <a:gd name="connsiteX3-47" fmla="*/ 3620254 w 3937802"/>
              <a:gd name="connsiteY3-48" fmla="*/ 2617564 h 2677175"/>
              <a:gd name="connsiteX4-49" fmla="*/ 3599472 w 3937802"/>
              <a:gd name="connsiteY4-50" fmla="*/ 222459 h 2677175"/>
              <a:gd name="connsiteX0-51" fmla="*/ 3582157 w 3918102"/>
              <a:gd name="connsiteY0-52" fmla="*/ 217942 h 2672658"/>
              <a:gd name="connsiteX1-53" fmla="*/ 615552 w 3918102"/>
              <a:gd name="connsiteY1-54" fmla="*/ 290678 h 2672658"/>
              <a:gd name="connsiteX2-55" fmla="*/ 1374089 w 3918102"/>
              <a:gd name="connsiteY2-56" fmla="*/ 1807752 h 2672658"/>
              <a:gd name="connsiteX3-57" fmla="*/ 3602939 w 3918102"/>
              <a:gd name="connsiteY3-58" fmla="*/ 2613047 h 2672658"/>
              <a:gd name="connsiteX4-59" fmla="*/ 3582157 w 3918102"/>
              <a:gd name="connsiteY4-60" fmla="*/ 217942 h 2672658"/>
              <a:gd name="connsiteX0-61" fmla="*/ 3585902 w 3921847"/>
              <a:gd name="connsiteY0-62" fmla="*/ 206145 h 2660861"/>
              <a:gd name="connsiteX1-63" fmla="*/ 619297 w 3921847"/>
              <a:gd name="connsiteY1-64" fmla="*/ 278881 h 2660861"/>
              <a:gd name="connsiteX2-65" fmla="*/ 1377834 w 3921847"/>
              <a:gd name="connsiteY2-66" fmla="*/ 1795955 h 2660861"/>
              <a:gd name="connsiteX3-67" fmla="*/ 3606684 w 3921847"/>
              <a:gd name="connsiteY3-68" fmla="*/ 2601250 h 2660861"/>
              <a:gd name="connsiteX4-69" fmla="*/ 3585902 w 3921847"/>
              <a:gd name="connsiteY4-70" fmla="*/ 206145 h 2660861"/>
              <a:gd name="connsiteX0-71" fmla="*/ 3571296 w 3905202"/>
              <a:gd name="connsiteY0-72" fmla="*/ 226053 h 2680769"/>
              <a:gd name="connsiteX1-73" fmla="*/ 635863 w 3905202"/>
              <a:gd name="connsiteY1-74" fmla="*/ 252030 h 2680769"/>
              <a:gd name="connsiteX2-75" fmla="*/ 1363228 w 3905202"/>
              <a:gd name="connsiteY2-76" fmla="*/ 1815863 h 2680769"/>
              <a:gd name="connsiteX3-77" fmla="*/ 3592078 w 3905202"/>
              <a:gd name="connsiteY3-78" fmla="*/ 2621158 h 2680769"/>
              <a:gd name="connsiteX4-79" fmla="*/ 3571296 w 3905202"/>
              <a:gd name="connsiteY4-80" fmla="*/ 226053 h 2680769"/>
              <a:gd name="connsiteX0-81" fmla="*/ 3092388 w 3426294"/>
              <a:gd name="connsiteY0-82" fmla="*/ 226053 h 2680769"/>
              <a:gd name="connsiteX1-83" fmla="*/ 156955 w 3426294"/>
              <a:gd name="connsiteY1-84" fmla="*/ 252030 h 2680769"/>
              <a:gd name="connsiteX2-85" fmla="*/ 884320 w 3426294"/>
              <a:gd name="connsiteY2-86" fmla="*/ 1815863 h 2680769"/>
              <a:gd name="connsiteX3-87" fmla="*/ 3113170 w 3426294"/>
              <a:gd name="connsiteY3-88" fmla="*/ 2621158 h 2680769"/>
              <a:gd name="connsiteX4-89" fmla="*/ 3092388 w 3426294"/>
              <a:gd name="connsiteY4-90" fmla="*/ 226053 h 2680769"/>
              <a:gd name="connsiteX0-91" fmla="*/ 3622623 w 3956529"/>
              <a:gd name="connsiteY0-92" fmla="*/ 226053 h 2653120"/>
              <a:gd name="connsiteX1-93" fmla="*/ 687190 w 3956529"/>
              <a:gd name="connsiteY1-94" fmla="*/ 252030 h 2653120"/>
              <a:gd name="connsiteX2-95" fmla="*/ 1414555 w 3956529"/>
              <a:gd name="connsiteY2-96" fmla="*/ 1815863 h 2653120"/>
              <a:gd name="connsiteX3-97" fmla="*/ 3643405 w 3956529"/>
              <a:gd name="connsiteY3-98" fmla="*/ 2621158 h 2653120"/>
              <a:gd name="connsiteX4-99" fmla="*/ 3622623 w 3956529"/>
              <a:gd name="connsiteY4-100" fmla="*/ 226053 h 2653120"/>
              <a:gd name="connsiteX0-101" fmla="*/ 3089068 w 3376621"/>
              <a:gd name="connsiteY0-102" fmla="*/ 239731 h 2877937"/>
              <a:gd name="connsiteX1-103" fmla="*/ 153635 w 3376621"/>
              <a:gd name="connsiteY1-104" fmla="*/ 265708 h 2877937"/>
              <a:gd name="connsiteX2-105" fmla="*/ 881000 w 3376621"/>
              <a:gd name="connsiteY2-106" fmla="*/ 1829541 h 2877937"/>
              <a:gd name="connsiteX3-107" fmla="*/ 3016332 w 3376621"/>
              <a:gd name="connsiteY3-108" fmla="*/ 2827067 h 2877937"/>
              <a:gd name="connsiteX4-109" fmla="*/ 3089068 w 3376621"/>
              <a:gd name="connsiteY4-110" fmla="*/ 239731 h 2877937"/>
              <a:gd name="connsiteX0-111" fmla="*/ 3089068 w 3306336"/>
              <a:gd name="connsiteY0-112" fmla="*/ 239731 h 2870307"/>
              <a:gd name="connsiteX1-113" fmla="*/ 153635 w 3306336"/>
              <a:gd name="connsiteY1-114" fmla="*/ 265708 h 2870307"/>
              <a:gd name="connsiteX2-115" fmla="*/ 881000 w 3306336"/>
              <a:gd name="connsiteY2-116" fmla="*/ 1829541 h 2870307"/>
              <a:gd name="connsiteX3-117" fmla="*/ 3016332 w 3306336"/>
              <a:gd name="connsiteY3-118" fmla="*/ 2827067 h 2870307"/>
              <a:gd name="connsiteX4-119" fmla="*/ 3089068 w 3306336"/>
              <a:gd name="connsiteY4-120" fmla="*/ 239731 h 2870307"/>
              <a:gd name="connsiteX0-121" fmla="*/ 3279047 w 3496315"/>
              <a:gd name="connsiteY0-122" fmla="*/ 239731 h 2870307"/>
              <a:gd name="connsiteX1-123" fmla="*/ 343614 w 3496315"/>
              <a:gd name="connsiteY1-124" fmla="*/ 265708 h 2870307"/>
              <a:gd name="connsiteX2-125" fmla="*/ 1070979 w 3496315"/>
              <a:gd name="connsiteY2-126" fmla="*/ 1829541 h 2870307"/>
              <a:gd name="connsiteX3-127" fmla="*/ 3206311 w 3496315"/>
              <a:gd name="connsiteY3-128" fmla="*/ 2827067 h 2870307"/>
              <a:gd name="connsiteX4-129" fmla="*/ 3279047 w 3496315"/>
              <a:gd name="connsiteY4-130" fmla="*/ 239731 h 2870307"/>
              <a:gd name="connsiteX0-131" fmla="*/ 3279047 w 3496315"/>
              <a:gd name="connsiteY0-132" fmla="*/ 239731 h 2870307"/>
              <a:gd name="connsiteX1-133" fmla="*/ 343614 w 3496315"/>
              <a:gd name="connsiteY1-134" fmla="*/ 265708 h 2870307"/>
              <a:gd name="connsiteX2-135" fmla="*/ 1070979 w 3496315"/>
              <a:gd name="connsiteY2-136" fmla="*/ 1829541 h 2870307"/>
              <a:gd name="connsiteX3-137" fmla="*/ 3206311 w 3496315"/>
              <a:gd name="connsiteY3-138" fmla="*/ 2827067 h 2870307"/>
              <a:gd name="connsiteX4-139" fmla="*/ 3279047 w 3496315"/>
              <a:gd name="connsiteY4-140" fmla="*/ 239731 h 2870307"/>
              <a:gd name="connsiteX0-141" fmla="*/ 3539306 w 3756574"/>
              <a:gd name="connsiteY0-142" fmla="*/ 334172 h 2964748"/>
              <a:gd name="connsiteX1-143" fmla="*/ 603873 w 3756574"/>
              <a:gd name="connsiteY1-144" fmla="*/ 360149 h 2964748"/>
              <a:gd name="connsiteX2-145" fmla="*/ 1331238 w 3756574"/>
              <a:gd name="connsiteY2-146" fmla="*/ 1923982 h 2964748"/>
              <a:gd name="connsiteX3-147" fmla="*/ 3466570 w 3756574"/>
              <a:gd name="connsiteY3-148" fmla="*/ 2921508 h 2964748"/>
              <a:gd name="connsiteX4-149" fmla="*/ 3539306 w 3756574"/>
              <a:gd name="connsiteY4-150" fmla="*/ 334172 h 2964748"/>
              <a:gd name="connsiteX0-151" fmla="*/ 3457924 w 3665966"/>
              <a:gd name="connsiteY0-152" fmla="*/ 972849 h 3605570"/>
              <a:gd name="connsiteX1-153" fmla="*/ 647059 w 3665966"/>
              <a:gd name="connsiteY1-154" fmla="*/ 164609 h 3605570"/>
              <a:gd name="connsiteX2-155" fmla="*/ 1249856 w 3665966"/>
              <a:gd name="connsiteY2-156" fmla="*/ 2562659 h 3605570"/>
              <a:gd name="connsiteX3-157" fmla="*/ 3385188 w 3665966"/>
              <a:gd name="connsiteY3-158" fmla="*/ 3560185 h 3605570"/>
              <a:gd name="connsiteX4-159" fmla="*/ 3457924 w 3665966"/>
              <a:gd name="connsiteY4-160" fmla="*/ 972849 h 3605570"/>
              <a:gd name="connsiteX0-161" fmla="*/ 3213150 w 3496887"/>
              <a:gd name="connsiteY0-162" fmla="*/ 816958 h 3405423"/>
              <a:gd name="connsiteX1-163" fmla="*/ 402285 w 3496887"/>
              <a:gd name="connsiteY1-164" fmla="*/ 8718 h 3405423"/>
              <a:gd name="connsiteX2-165" fmla="*/ 913368 w 3496887"/>
              <a:gd name="connsiteY2-166" fmla="*/ 1210455 h 3405423"/>
              <a:gd name="connsiteX3-167" fmla="*/ 3140414 w 3496887"/>
              <a:gd name="connsiteY3-168" fmla="*/ 3404294 h 3405423"/>
              <a:gd name="connsiteX4-169" fmla="*/ 3213150 w 3496887"/>
              <a:gd name="connsiteY4-170" fmla="*/ 816958 h 3405423"/>
              <a:gd name="connsiteX0-171" fmla="*/ 3093227 w 3364575"/>
              <a:gd name="connsiteY0-172" fmla="*/ 825551 h 3415664"/>
              <a:gd name="connsiteX1-173" fmla="*/ 282362 w 3364575"/>
              <a:gd name="connsiteY1-174" fmla="*/ 17311 h 3415664"/>
              <a:gd name="connsiteX2-175" fmla="*/ 1028597 w 3364575"/>
              <a:gd name="connsiteY2-176" fmla="*/ 1426096 h 3415664"/>
              <a:gd name="connsiteX3-177" fmla="*/ 3020491 w 3364575"/>
              <a:gd name="connsiteY3-178" fmla="*/ 3412887 h 3415664"/>
              <a:gd name="connsiteX4-179" fmla="*/ 3093227 w 3364575"/>
              <a:gd name="connsiteY4-180" fmla="*/ 825551 h 3415664"/>
              <a:gd name="connsiteX0-181" fmla="*/ 3114150 w 3387889"/>
              <a:gd name="connsiteY0-182" fmla="*/ 748463 h 3338576"/>
              <a:gd name="connsiteX1-183" fmla="*/ 269356 w 3387889"/>
              <a:gd name="connsiteY1-184" fmla="*/ 20233 h 3338576"/>
              <a:gd name="connsiteX2-185" fmla="*/ 1049520 w 3387889"/>
              <a:gd name="connsiteY2-186" fmla="*/ 1349008 h 3338576"/>
              <a:gd name="connsiteX3-187" fmla="*/ 3041414 w 3387889"/>
              <a:gd name="connsiteY3-188" fmla="*/ 3335799 h 3338576"/>
              <a:gd name="connsiteX4-189" fmla="*/ 3114150 w 3387889"/>
              <a:gd name="connsiteY4-190" fmla="*/ 748463 h 3338576"/>
              <a:gd name="connsiteX0-191" fmla="*/ 3223471 w 3497210"/>
              <a:gd name="connsiteY0-192" fmla="*/ 888982 h 3479095"/>
              <a:gd name="connsiteX1-193" fmla="*/ 378677 w 3497210"/>
              <a:gd name="connsiteY1-194" fmla="*/ 160752 h 3479095"/>
              <a:gd name="connsiteX2-195" fmla="*/ 1158841 w 3497210"/>
              <a:gd name="connsiteY2-196" fmla="*/ 1489527 h 3479095"/>
              <a:gd name="connsiteX3-197" fmla="*/ 3150735 w 3497210"/>
              <a:gd name="connsiteY3-198" fmla="*/ 3476318 h 3479095"/>
              <a:gd name="connsiteX4-199" fmla="*/ 3223471 w 3497210"/>
              <a:gd name="connsiteY4-200" fmla="*/ 888982 h 3479095"/>
              <a:gd name="connsiteX0-201" fmla="*/ 3211996 w 3484492"/>
              <a:gd name="connsiteY0-202" fmla="*/ 850332 h 3440445"/>
              <a:gd name="connsiteX1-203" fmla="*/ 384838 w 3484492"/>
              <a:gd name="connsiteY1-204" fmla="*/ 166495 h 3440445"/>
              <a:gd name="connsiteX2-205" fmla="*/ 1147366 w 3484492"/>
              <a:gd name="connsiteY2-206" fmla="*/ 1450877 h 3440445"/>
              <a:gd name="connsiteX3-207" fmla="*/ 3139260 w 3484492"/>
              <a:gd name="connsiteY3-208" fmla="*/ 3437668 h 3440445"/>
              <a:gd name="connsiteX4-209" fmla="*/ 3211996 w 3484492"/>
              <a:gd name="connsiteY4-210" fmla="*/ 850332 h 34404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84492" h="3440445">
                <a:moveTo>
                  <a:pt x="3211996" y="850332"/>
                </a:moveTo>
                <a:cubicBezTo>
                  <a:pt x="2752926" y="305137"/>
                  <a:pt x="983161" y="-299695"/>
                  <a:pt x="384838" y="166495"/>
                </a:cubicBezTo>
                <a:cubicBezTo>
                  <a:pt x="-213485" y="632685"/>
                  <a:pt x="-223368" y="2005925"/>
                  <a:pt x="1147366" y="1450877"/>
                </a:cubicBezTo>
                <a:cubicBezTo>
                  <a:pt x="2518100" y="895829"/>
                  <a:pt x="2795155" y="3537759"/>
                  <a:pt x="3139260" y="3437668"/>
                </a:cubicBezTo>
                <a:cubicBezTo>
                  <a:pt x="3483365" y="3337577"/>
                  <a:pt x="3671066" y="1395527"/>
                  <a:pt x="3211996" y="850332"/>
                </a:cubicBezTo>
                <a:close/>
              </a:path>
            </a:pathLst>
          </a:custGeom>
          <a:solidFill>
            <a:srgbClr val="ABD6F9"/>
          </a:solidFill>
          <a:ln>
            <a:noFill/>
          </a:ln>
          <a:effectLst>
            <a:outerShdw blurRad="50800" dist="12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12" name="矩形: 圆角 3"/>
          <p:cNvSpPr/>
          <p:nvPr>
            <p:custDataLst>
              <p:tags r:id="rId2"/>
            </p:custDataLst>
          </p:nvPr>
        </p:nvSpPr>
        <p:spPr>
          <a:xfrm rot="1217121">
            <a:off x="1110380" y="2266899"/>
            <a:ext cx="3348756" cy="3348756"/>
          </a:xfrm>
          <a:prstGeom prst="roundRect">
            <a:avLst>
              <a:gd name="adj" fmla="val 24032"/>
            </a:avLst>
          </a:prstGeom>
          <a:solidFill>
            <a:srgbClr val="FDDE77"/>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grpSp>
        <p:nvGrpSpPr>
          <p:cNvPr id="17" name="组合 16"/>
          <p:cNvGrpSpPr/>
          <p:nvPr/>
        </p:nvGrpSpPr>
        <p:grpSpPr>
          <a:xfrm>
            <a:off x="949942" y="2174825"/>
            <a:ext cx="3441031" cy="3429746"/>
            <a:chOff x="988042" y="1942030"/>
            <a:chExt cx="3441031" cy="3429746"/>
          </a:xfrm>
        </p:grpSpPr>
        <p:sp>
          <p:nvSpPr>
            <p:cNvPr id="18" name="矩形: 圆角 8"/>
            <p:cNvSpPr/>
            <p:nvPr>
              <p:custDataLst>
                <p:tags r:id="rId3"/>
              </p:custDataLst>
            </p:nvPr>
          </p:nvSpPr>
          <p:spPr>
            <a:xfrm rot="1217121">
              <a:off x="1111826" y="1942030"/>
              <a:ext cx="3193464" cy="3193464"/>
            </a:xfrm>
            <a:prstGeom prst="roundRect">
              <a:avLst>
                <a:gd name="adj" fmla="val 24032"/>
              </a:avLst>
            </a:prstGeom>
            <a:solidFill>
              <a:schemeClr val="lt1"/>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pic>
          <p:nvPicPr>
            <p:cNvPr id="19" name="图片 18"/>
            <p:cNvPicPr>
              <a:picLocks noChangeAspect="1"/>
            </p:cNvPicPr>
            <p:nvPr/>
          </p:nvPicPr>
          <p:blipFill>
            <a:blip r:embed="rId4">
              <a:extLst>
                <a:ext uri="{28A0092B-C50C-407E-A947-70E740481C1C}">
                  <a14:useLocalDpi xmlns:a14="http://schemas.microsoft.com/office/drawing/2010/main" val="0"/>
                </a:ext>
              </a:extLst>
            </a:blip>
            <a:srcRect b="6343"/>
            <a:stretch>
              <a:fillRect/>
            </a:stretch>
          </p:blipFill>
          <p:spPr>
            <a:xfrm>
              <a:off x="988042" y="2149011"/>
              <a:ext cx="3441031" cy="3222765"/>
            </a:xfrm>
            <a:custGeom>
              <a:avLst/>
              <a:gdLst>
                <a:gd name="connsiteX0" fmla="*/ 538825 w 3441031"/>
                <a:gd name="connsiteY0" fmla="*/ 0 h 3222765"/>
                <a:gd name="connsiteX1" fmla="*/ 2566147 w 3441031"/>
                <a:gd name="connsiteY1" fmla="*/ 0 h 3222765"/>
                <a:gd name="connsiteX2" fmla="*/ 3051942 w 3441031"/>
                <a:gd name="connsiteY2" fmla="*/ 179560 h 3222765"/>
                <a:gd name="connsiteX3" fmla="*/ 3408978 w 3441031"/>
                <a:gd name="connsiteY3" fmla="*/ 451263 h 3222765"/>
                <a:gd name="connsiteX4" fmla="*/ 3441031 w 3441031"/>
                <a:gd name="connsiteY4" fmla="*/ 506360 h 3222765"/>
                <a:gd name="connsiteX5" fmla="*/ 3441031 w 3441031"/>
                <a:gd name="connsiteY5" fmla="*/ 1340508 h 3222765"/>
                <a:gd name="connsiteX6" fmla="*/ 2930707 w 3441031"/>
                <a:gd name="connsiteY6" fmla="*/ 2721177 h 3222765"/>
                <a:gd name="connsiteX7" fmla="*/ 1944781 w 3441031"/>
                <a:gd name="connsiteY7" fmla="*/ 3174958 h 3222765"/>
                <a:gd name="connsiteX8" fmla="*/ 389091 w 3441031"/>
                <a:gd name="connsiteY8" fmla="*/ 2599943 h 3222765"/>
                <a:gd name="connsiteX9" fmla="*/ 32054 w 3441031"/>
                <a:gd name="connsiteY9" fmla="*/ 2328239 h 3222765"/>
                <a:gd name="connsiteX10" fmla="*/ 0 w 3441031"/>
                <a:gd name="connsiteY10" fmla="*/ 2273141 h 3222765"/>
                <a:gd name="connsiteX11" fmla="*/ 0 w 3441031"/>
                <a:gd name="connsiteY11" fmla="*/ 1438997 h 3222765"/>
                <a:gd name="connsiteX12" fmla="*/ 510325 w 3441031"/>
                <a:gd name="connsiteY12" fmla="*/ 58326 h 3222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41031" h="3222765">
                  <a:moveTo>
                    <a:pt x="538825" y="0"/>
                  </a:moveTo>
                  <a:lnTo>
                    <a:pt x="2566147" y="0"/>
                  </a:lnTo>
                  <a:lnTo>
                    <a:pt x="3051942" y="179560"/>
                  </a:lnTo>
                  <a:cubicBezTo>
                    <a:pt x="3201028" y="234665"/>
                    <a:pt x="3322778" y="331180"/>
                    <a:pt x="3408978" y="451263"/>
                  </a:cubicBezTo>
                  <a:lnTo>
                    <a:pt x="3441031" y="506360"/>
                  </a:lnTo>
                  <a:lnTo>
                    <a:pt x="3441031" y="1340508"/>
                  </a:lnTo>
                  <a:lnTo>
                    <a:pt x="2930707" y="2721177"/>
                  </a:lnTo>
                  <a:cubicBezTo>
                    <a:pt x="2783759" y="3118741"/>
                    <a:pt x="2342346" y="3321906"/>
                    <a:pt x="1944781" y="3174958"/>
                  </a:cubicBezTo>
                  <a:lnTo>
                    <a:pt x="389091" y="2599943"/>
                  </a:lnTo>
                  <a:cubicBezTo>
                    <a:pt x="240004" y="2544837"/>
                    <a:pt x="118255" y="2448322"/>
                    <a:pt x="32054" y="2328239"/>
                  </a:cubicBezTo>
                  <a:lnTo>
                    <a:pt x="0" y="2273141"/>
                  </a:lnTo>
                  <a:lnTo>
                    <a:pt x="0" y="1438997"/>
                  </a:lnTo>
                  <a:lnTo>
                    <a:pt x="510325" y="58326"/>
                  </a:lnTo>
                  <a:close/>
                </a:path>
              </a:pathLst>
            </a:custGeom>
            <a:effectLst>
              <a:outerShdw blurRad="25400" dist="25400" dir="18900000" algn="bl" rotWithShape="0">
                <a:prstClr val="black">
                  <a:alpha val="40000"/>
                </a:prstClr>
              </a:outerShdw>
            </a:effectLst>
          </p:spPr>
        </p:pic>
      </p:grpSp>
      <p:sp>
        <p:nvSpPr>
          <p:cNvPr id="20" name="文本框 19"/>
          <p:cNvSpPr txBox="1"/>
          <p:nvPr>
            <p:custDataLst>
              <p:tags r:id="rId5"/>
            </p:custDataLst>
          </p:nvPr>
        </p:nvSpPr>
        <p:spPr>
          <a:xfrm>
            <a:off x="5655945" y="2233295"/>
            <a:ext cx="5704840" cy="2122805"/>
          </a:xfrm>
          <a:prstGeom prst="rect">
            <a:avLst/>
          </a:prstGeom>
          <a:noFill/>
        </p:spPr>
        <p:txBody>
          <a:bodyPr wrap="square" rtlCol="0">
            <a:spAutoFit/>
          </a:bodyPr>
          <a:p>
            <a:pPr>
              <a:lnSpc>
                <a:spcPct val="150000"/>
              </a:lnSpc>
              <a:buNone/>
            </a:pPr>
            <a:r>
              <a:rPr lang="zh-CN" altLang="en-US" sz="2800" dirty="0">
                <a:solidFill>
                  <a:schemeClr val="dk1"/>
                </a:solidFill>
                <a:latin typeface="Arial" panose="020B0604020202020204" pitchFamily="34" charset="0"/>
                <a:ea typeface="汉仪旗黑-55简" panose="00020600040101010101" charset="-122"/>
                <a:sym typeface="+mn-ea"/>
              </a:rPr>
              <a:t>（一）学习的概念</a:t>
            </a:r>
            <a:endParaRPr lang="zh-CN" altLang="en-US" sz="2800" dirty="0">
              <a:solidFill>
                <a:schemeClr val="dk1"/>
              </a:solidFill>
              <a:latin typeface="Arial" panose="020B0604020202020204" pitchFamily="34" charset="0"/>
              <a:ea typeface="汉仪旗黑-55简" panose="00020600040101010101" charset="-122"/>
              <a:sym typeface="+mn-ea"/>
            </a:endParaRPr>
          </a:p>
          <a:p>
            <a:pPr indent="508000" fontAlgn="auto">
              <a:lnSpc>
                <a:spcPct val="150000"/>
              </a:lnSpc>
              <a:buNone/>
              <a:extLst>
                <a:ext uri="{35155182-B16C-46BC-9424-99874614C6A1}">
                  <wpsdc:indentchars xmlns:wpsdc="http://www.wps.cn/officeDocument/2017/drawingmlCustomData" val="200" checksum="282533468"/>
                </a:ext>
              </a:extLst>
            </a:pPr>
            <a:r>
              <a:rPr lang="zh-CN" altLang="en-US" sz="2000" dirty="0">
                <a:solidFill>
                  <a:schemeClr val="dk1"/>
                </a:solidFill>
                <a:latin typeface="Arial" panose="020B0604020202020204" pitchFamily="34" charset="0"/>
                <a:ea typeface="汉仪旗黑-55简" panose="00020600040101010101" charset="-122"/>
                <a:sym typeface="+mn-ea"/>
              </a:rPr>
              <a:t>学习的概念有广义和狭义之分。广义的学习指人和动物在生活过程中，凭借经验而产生的个体行为或行为潜能的相对持久的变化。</a:t>
            </a:r>
            <a:endParaRPr lang="zh-CN" altLang="en-US" sz="2000" dirty="0">
              <a:solidFill>
                <a:schemeClr val="dk1"/>
              </a:solidFill>
              <a:latin typeface="Arial" panose="020B0604020202020204" pitchFamily="34" charset="0"/>
              <a:ea typeface="汉仪旗黑-55简" panose="00020600040101010101" charset="-122"/>
              <a:sym typeface="+mn-ea"/>
            </a:endParaRPr>
          </a:p>
        </p:txBody>
      </p:sp>
      <p:pic>
        <p:nvPicPr>
          <p:cNvPr id="21" name="图形 12"/>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859302" y="1880232"/>
            <a:ext cx="501660" cy="501660"/>
          </a:xfrm>
          <a:prstGeom prst="rect">
            <a:avLst/>
          </a:prstGeom>
          <a:effectLst>
            <a:outerShdw blurRad="12700" dist="12700" dir="2700000" algn="tl" rotWithShape="0">
              <a:prstClr val="black">
                <a:alpha val="40000"/>
              </a:prstClr>
            </a:outerShdw>
          </a:effectLst>
        </p:spPr>
      </p:pic>
      <p:sp>
        <p:nvSpPr>
          <p:cNvPr id="2" name="文本框 1"/>
          <p:cNvSpPr txBox="1"/>
          <p:nvPr/>
        </p:nvSpPr>
        <p:spPr>
          <a:xfrm>
            <a:off x="1209675" y="550685"/>
            <a:ext cx="4072890" cy="755650"/>
          </a:xfrm>
          <a:prstGeom prst="rect">
            <a:avLst/>
          </a:prstGeom>
          <a:noFill/>
          <a:effectLst/>
        </p:spPr>
        <p:txBody>
          <a:bodyPr wrap="square" rtlCol="0">
            <a:spAutoFit/>
          </a:bodyPr>
          <a:p>
            <a:pPr>
              <a:lnSpc>
                <a:spcPct val="120000"/>
              </a:lnSpc>
            </a:pPr>
            <a:r>
              <a:rPr lang="zh-CN" altLang="en-US" sz="3600" b="1" dirty="0">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sym typeface="+mn-ea"/>
              </a:rPr>
              <a:t>一、什么是学习</a:t>
            </a:r>
            <a:endParaRPr lang="zh-CN" altLang="en-US" sz="3600" b="1" dirty="0">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sym typeface="+mn-ea"/>
            </a:endParaRPr>
          </a:p>
        </p:txBody>
      </p:sp>
      <p:pic>
        <p:nvPicPr>
          <p:cNvPr id="3" name="图形 15"/>
          <p:cNvPicPr>
            <a:picLocks noChangeAspect="1"/>
          </p:cNvPicPr>
          <p:nvPr/>
        </p:nvPicPr>
        <p:blipFill>
          <a:blip r:embed="rId10"/>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randombar(horizontal)">
                                      <p:cBhvr>
                                        <p:cTn id="1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2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4857" name="Group 14857"/>
          <p:cNvGrpSpPr/>
          <p:nvPr>
            <p:custDataLst>
              <p:tags r:id="rId1"/>
            </p:custDataLst>
          </p:nvPr>
        </p:nvGrpSpPr>
        <p:grpSpPr>
          <a:xfrm>
            <a:off x="915244" y="1323879"/>
            <a:ext cx="4696095" cy="4912965"/>
            <a:chOff x="0" y="0"/>
            <a:chExt cx="5009165" cy="5240493"/>
          </a:xfrm>
        </p:grpSpPr>
        <p:sp>
          <p:nvSpPr>
            <p:cNvPr id="14855" name="Shape 14855"/>
            <p:cNvSpPr/>
            <p:nvPr>
              <p:custDataLst>
                <p:tags r:id="rId2"/>
              </p:custDataLst>
            </p:nvPr>
          </p:nvSpPr>
          <p:spPr>
            <a:xfrm flipH="1">
              <a:off x="0" y="0"/>
              <a:ext cx="5009166" cy="5240494"/>
            </a:xfrm>
            <a:custGeom>
              <a:avLst/>
              <a:gdLst/>
              <a:ahLst/>
              <a:cxnLst>
                <a:cxn ang="0">
                  <a:pos x="wd2" y="hd2"/>
                </a:cxn>
                <a:cxn ang="5400000">
                  <a:pos x="wd2" y="hd2"/>
                </a:cxn>
                <a:cxn ang="10800000">
                  <a:pos x="wd2" y="hd2"/>
                </a:cxn>
                <a:cxn ang="16200000">
                  <a:pos x="wd2" y="hd2"/>
                </a:cxn>
              </a:cxnLst>
              <a:rect l="0" t="0" r="r" b="b"/>
              <a:pathLst>
                <a:path w="21600" h="21600" extrusionOk="0">
                  <a:moveTo>
                    <a:pt x="11035" y="0"/>
                  </a:moveTo>
                  <a:lnTo>
                    <a:pt x="0" y="21600"/>
                  </a:lnTo>
                  <a:lnTo>
                    <a:pt x="21600" y="17462"/>
                  </a:lnTo>
                </a:path>
              </a:pathLst>
            </a:custGeom>
            <a:noFill/>
            <a:ln w="25400" cap="flat">
              <a:solidFill>
                <a:srgbClr val="FFFFFF">
                  <a:lumMod val="75000"/>
                </a:srgbClr>
              </a:solidFill>
              <a:custDash>
                <a:ds d="200000" sp="200000"/>
              </a:custDash>
              <a:miter lim="400000"/>
            </a:ln>
            <a:effectLst/>
          </p:spPr>
          <p:txBody>
            <a:bodyPr wrap="square" lIns="47625" tIns="47625" rIns="47625" bIns="47625" numCol="1" anchor="ctr">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4856" name="Shape 14856"/>
            <p:cNvSpPr/>
            <p:nvPr>
              <p:custDataLst>
                <p:tags r:id="rId3"/>
              </p:custDataLst>
            </p:nvPr>
          </p:nvSpPr>
          <p:spPr>
            <a:xfrm flipH="1" flipV="1">
              <a:off x="628802" y="1839579"/>
              <a:ext cx="4374315" cy="3389096"/>
            </a:xfrm>
            <a:prstGeom prst="line">
              <a:avLst/>
            </a:prstGeom>
            <a:noFill/>
            <a:ln w="25400" cap="flat">
              <a:solidFill>
                <a:srgbClr val="FFFFFF">
                  <a:lumMod val="75000"/>
                </a:srgbClr>
              </a:solidFill>
              <a:custDash>
                <a:ds d="200000" sp="200000"/>
              </a:custDash>
              <a:miter lim="400000"/>
              <a:headEnd type="oval" w="med" len="med"/>
            </a:ln>
            <a:effectLst/>
          </p:spPr>
          <p:txBody>
            <a:bodyPr wrap="square" lIns="47625" tIns="47625" rIns="47625" bIns="47625" numCol="1" anchor="ctr">
              <a:noAutofit/>
            </a:bodyPr>
            <a:p>
              <a:pPr defTabSz="457200"/>
              <a:endParaRPr sz="4690">
                <a:solidFill>
                  <a:srgbClr val="222222"/>
                </a:solidFill>
                <a:latin typeface="微软雅黑" panose="020B0503020204020204" charset="-122"/>
                <a:ea typeface="微软雅黑" panose="020B0503020204020204" charset="-122"/>
              </a:endParaRPr>
            </a:p>
          </p:txBody>
        </p:sp>
      </p:grpSp>
      <p:sp>
        <p:nvSpPr>
          <p:cNvPr id="14858" name="Shape 14858"/>
          <p:cNvSpPr/>
          <p:nvPr>
            <p:custDataLst>
              <p:tags r:id="rId4"/>
            </p:custDataLst>
          </p:nvPr>
        </p:nvSpPr>
        <p:spPr>
          <a:xfrm flipH="1">
            <a:off x="922024" y="1337438"/>
            <a:ext cx="2262357" cy="3927591"/>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rgbClr val="FFC000"/>
          </a:solidFill>
          <a:ln w="12700" cap="flat">
            <a:noFill/>
            <a:miter lim="400000"/>
          </a:ln>
          <a:effectLst/>
        </p:spPr>
        <p:txBody>
          <a:bodyPr wrap="square" lIns="0" tIns="0" rIns="0" bIns="0" numCol="1" anchor="t">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4860" name="Shape 14860"/>
          <p:cNvSpPr>
            <a:spLocks noChangeAspect="1"/>
          </p:cNvSpPr>
          <p:nvPr>
            <p:custDataLst>
              <p:tags r:id="rId5"/>
            </p:custDataLst>
          </p:nvPr>
        </p:nvSpPr>
        <p:spPr>
          <a:xfrm flipH="1">
            <a:off x="2049650" y="2529247"/>
            <a:ext cx="1728000" cy="2999915"/>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rgbClr val="00B050"/>
          </a:solidFill>
          <a:ln w="12700" cap="flat">
            <a:noFill/>
            <a:miter lim="400000"/>
          </a:ln>
          <a:effectLst/>
        </p:spPr>
        <p:txBody>
          <a:bodyPr wrap="square" lIns="0" tIns="0" rIns="0" bIns="0" numCol="1" anchor="t">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4861" name="Shape 14861"/>
          <p:cNvSpPr/>
          <p:nvPr>
            <p:custDataLst>
              <p:tags r:id="rId6"/>
            </p:custDataLst>
          </p:nvPr>
        </p:nvSpPr>
        <p:spPr>
          <a:xfrm flipH="1">
            <a:off x="3246113" y="3769489"/>
            <a:ext cx="1126771" cy="1956144"/>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chemeClr val="accent1"/>
          </a:solidFill>
          <a:ln w="12700" cap="flat">
            <a:noFill/>
            <a:miter lim="400000"/>
          </a:ln>
          <a:effectLst/>
        </p:spPr>
        <p:txBody>
          <a:bodyPr wrap="square" lIns="0" tIns="0" rIns="0" bIns="0" numCol="1" anchor="t">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2" name="文本框 1"/>
          <p:cNvSpPr txBox="1"/>
          <p:nvPr>
            <p:custDataLst>
              <p:tags r:id="rId7"/>
            </p:custDataLst>
          </p:nvPr>
        </p:nvSpPr>
        <p:spPr>
          <a:xfrm>
            <a:off x="1519437" y="3086989"/>
            <a:ext cx="599440" cy="521970"/>
          </a:xfrm>
          <a:prstGeom prst="rect">
            <a:avLst/>
          </a:prstGeom>
          <a:noFill/>
        </p:spPr>
        <p:txBody>
          <a:bodyPr wrap="none" rtlCol="0">
            <a:spAutoFit/>
          </a:bodyPr>
          <a:p>
            <a:pPr defTabSz="457200"/>
            <a:r>
              <a:rPr kumimoji="1" lang="en-US" altLang="zh-CN" sz="2800" dirty="0">
                <a:solidFill>
                  <a:srgbClr val="FFFFFF"/>
                </a:solidFill>
                <a:latin typeface="微软雅黑" panose="020B0503020204020204" charset="-122"/>
                <a:ea typeface="微软雅黑" panose="020B0503020204020204" charset="-122"/>
              </a:rPr>
              <a:t>03</a:t>
            </a:r>
            <a:endParaRPr kumimoji="1" lang="zh-CN" altLang="en-US" sz="2800" dirty="0">
              <a:solidFill>
                <a:srgbClr val="FFFFFF"/>
              </a:solidFill>
              <a:latin typeface="微软雅黑" panose="020B0503020204020204" charset="-122"/>
              <a:ea typeface="微软雅黑" panose="020B0503020204020204" charset="-122"/>
            </a:endParaRPr>
          </a:p>
        </p:txBody>
      </p:sp>
      <p:sp>
        <p:nvSpPr>
          <p:cNvPr id="14" name="文本框 13"/>
          <p:cNvSpPr txBox="1"/>
          <p:nvPr>
            <p:custDataLst>
              <p:tags r:id="rId8"/>
            </p:custDataLst>
          </p:nvPr>
        </p:nvSpPr>
        <p:spPr>
          <a:xfrm>
            <a:off x="2598964" y="3859386"/>
            <a:ext cx="670450" cy="521970"/>
          </a:xfrm>
          <a:prstGeom prst="rect">
            <a:avLst/>
          </a:prstGeom>
          <a:noFill/>
        </p:spPr>
        <p:txBody>
          <a:bodyPr wrap="square" rtlCol="0">
            <a:spAutoFit/>
          </a:bodyPr>
          <a:p>
            <a:pPr defTabSz="457200"/>
            <a:r>
              <a:rPr kumimoji="1" lang="en-US" altLang="zh-CN" sz="2800" dirty="0">
                <a:solidFill>
                  <a:srgbClr val="FFFFFF"/>
                </a:solidFill>
                <a:latin typeface="微软雅黑" panose="020B0503020204020204" charset="-122"/>
                <a:ea typeface="微软雅黑" panose="020B0503020204020204" charset="-122"/>
              </a:rPr>
              <a:t>02</a:t>
            </a:r>
            <a:endParaRPr kumimoji="1" lang="zh-CN" altLang="en-US" sz="2800" dirty="0">
              <a:solidFill>
                <a:srgbClr val="FFFFFF"/>
              </a:solidFill>
              <a:latin typeface="微软雅黑" panose="020B0503020204020204" charset="-122"/>
              <a:ea typeface="微软雅黑" panose="020B0503020204020204" charset="-122"/>
            </a:endParaRPr>
          </a:p>
        </p:txBody>
      </p:sp>
      <p:sp>
        <p:nvSpPr>
          <p:cNvPr id="15" name="文本框 14"/>
          <p:cNvSpPr txBox="1"/>
          <p:nvPr>
            <p:custDataLst>
              <p:tags r:id="rId9"/>
            </p:custDataLst>
          </p:nvPr>
        </p:nvSpPr>
        <p:spPr>
          <a:xfrm>
            <a:off x="3565244" y="4637124"/>
            <a:ext cx="670450" cy="521970"/>
          </a:xfrm>
          <a:prstGeom prst="rect">
            <a:avLst/>
          </a:prstGeom>
          <a:noFill/>
        </p:spPr>
        <p:txBody>
          <a:bodyPr wrap="square" rtlCol="0">
            <a:spAutoFit/>
          </a:bodyPr>
          <a:p>
            <a:pPr defTabSz="457200"/>
            <a:r>
              <a:rPr kumimoji="1" lang="en-US" altLang="zh-CN" sz="2800" dirty="0">
                <a:solidFill>
                  <a:srgbClr val="FFFFFF"/>
                </a:solidFill>
                <a:latin typeface="微软雅黑" panose="020B0503020204020204" charset="-122"/>
                <a:ea typeface="微软雅黑" panose="020B0503020204020204" charset="-122"/>
              </a:rPr>
              <a:t>01</a:t>
            </a:r>
            <a:endParaRPr kumimoji="1" lang="zh-CN" altLang="en-US" sz="2800" dirty="0">
              <a:solidFill>
                <a:srgbClr val="FFFFFF"/>
              </a:solidFill>
              <a:latin typeface="微软雅黑" panose="020B0503020204020204" charset="-122"/>
              <a:ea typeface="微软雅黑" panose="020B0503020204020204" charset="-122"/>
            </a:endParaRPr>
          </a:p>
        </p:txBody>
      </p:sp>
      <p:sp>
        <p:nvSpPr>
          <p:cNvPr id="7" name="矩形 6"/>
          <p:cNvSpPr/>
          <p:nvPr>
            <p:custDataLst>
              <p:tags r:id="rId10"/>
            </p:custDataLst>
          </p:nvPr>
        </p:nvSpPr>
        <p:spPr>
          <a:xfrm>
            <a:off x="5395291" y="1974351"/>
            <a:ext cx="4944461" cy="1058354"/>
          </a:xfrm>
          <a:prstGeom prst="rect">
            <a:avLst/>
          </a:prstGeom>
          <a:solidFill>
            <a:schemeClr val="accent1">
              <a:lumMod val="20000"/>
              <a:lumOff val="80000"/>
            </a:scheme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a:endParaRPr kumimoji="1" lang="zh-CN" altLang="en-US">
              <a:solidFill>
                <a:srgbClr val="FFFFFF"/>
              </a:solidFill>
              <a:latin typeface="微软雅黑" panose="020B0503020204020204" charset="-122"/>
              <a:ea typeface="微软雅黑" panose="020B0503020204020204" charset="-122"/>
            </a:endParaRPr>
          </a:p>
        </p:txBody>
      </p:sp>
      <p:cxnSp>
        <p:nvCxnSpPr>
          <p:cNvPr id="6" name="直线连接符 5"/>
          <p:cNvCxnSpPr/>
          <p:nvPr>
            <p:custDataLst>
              <p:tags r:id="rId11"/>
            </p:custDataLst>
          </p:nvPr>
        </p:nvCxnSpPr>
        <p:spPr>
          <a:xfrm>
            <a:off x="5395292" y="1974351"/>
            <a:ext cx="0" cy="1058354"/>
          </a:xfrm>
          <a:prstGeom prst="line">
            <a:avLst/>
          </a:prstGeom>
          <a:ln w="25400">
            <a:solidFill>
              <a:schemeClr val="accent1"/>
            </a:solidFill>
          </a:ln>
        </p:spPr>
        <p:style>
          <a:lnRef idx="1">
            <a:srgbClr val="2196F3"/>
          </a:lnRef>
          <a:fillRef idx="0">
            <a:srgbClr val="2196F3"/>
          </a:fillRef>
          <a:effectRef idx="0">
            <a:srgbClr val="2196F3"/>
          </a:effectRef>
          <a:fontRef idx="minor">
            <a:srgbClr val="222222"/>
          </a:fontRef>
        </p:style>
      </p:cxnSp>
      <p:sp>
        <p:nvSpPr>
          <p:cNvPr id="27" name="矩形 26"/>
          <p:cNvSpPr/>
          <p:nvPr>
            <p:custDataLst>
              <p:tags r:id="rId12"/>
            </p:custDataLst>
          </p:nvPr>
        </p:nvSpPr>
        <p:spPr>
          <a:xfrm>
            <a:off x="5913916" y="3390766"/>
            <a:ext cx="4944461" cy="1058354"/>
          </a:xfrm>
          <a:prstGeom prst="rect">
            <a:avLst/>
          </a:prstGeom>
          <a:solidFill>
            <a:srgbClr val="95D955">
              <a:alpha val="56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a:endParaRPr kumimoji="1" lang="zh-CN" altLang="en-US">
              <a:solidFill>
                <a:srgbClr val="FFFFFF"/>
              </a:solidFill>
              <a:latin typeface="微软雅黑" panose="020B0503020204020204" charset="-122"/>
              <a:ea typeface="微软雅黑" panose="020B0503020204020204" charset="-122"/>
            </a:endParaRPr>
          </a:p>
        </p:txBody>
      </p:sp>
      <p:cxnSp>
        <p:nvCxnSpPr>
          <p:cNvPr id="30" name="直线连接符 29"/>
          <p:cNvCxnSpPr/>
          <p:nvPr>
            <p:custDataLst>
              <p:tags r:id="rId13"/>
            </p:custDataLst>
          </p:nvPr>
        </p:nvCxnSpPr>
        <p:spPr>
          <a:xfrm>
            <a:off x="5913917" y="3390766"/>
            <a:ext cx="0" cy="1058354"/>
          </a:xfrm>
          <a:prstGeom prst="line">
            <a:avLst/>
          </a:prstGeom>
          <a:ln w="25400">
            <a:solidFill>
              <a:srgbClr val="00B050"/>
            </a:solidFill>
          </a:ln>
        </p:spPr>
        <p:style>
          <a:lnRef idx="1">
            <a:srgbClr val="2196F3"/>
          </a:lnRef>
          <a:fillRef idx="0">
            <a:srgbClr val="2196F3"/>
          </a:fillRef>
          <a:effectRef idx="0">
            <a:srgbClr val="2196F3"/>
          </a:effectRef>
          <a:fontRef idx="minor">
            <a:srgbClr val="222222"/>
          </a:fontRef>
        </p:style>
      </p:cxnSp>
      <p:sp>
        <p:nvSpPr>
          <p:cNvPr id="32" name="矩形 31"/>
          <p:cNvSpPr/>
          <p:nvPr>
            <p:custDataLst>
              <p:tags r:id="rId14"/>
            </p:custDataLst>
          </p:nvPr>
        </p:nvSpPr>
        <p:spPr>
          <a:xfrm>
            <a:off x="6432542" y="4786119"/>
            <a:ext cx="4944461" cy="1058354"/>
          </a:xfrm>
          <a:prstGeom prst="rect">
            <a:avLst/>
          </a:prstGeom>
          <a:solidFill>
            <a:srgbClr val="EAFF00">
              <a:alpha val="53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a:endParaRPr kumimoji="1" lang="zh-CN" altLang="en-US">
              <a:solidFill>
                <a:srgbClr val="FFFFFF"/>
              </a:solidFill>
              <a:latin typeface="微软雅黑" panose="020B0503020204020204" charset="-122"/>
              <a:ea typeface="微软雅黑" panose="020B0503020204020204" charset="-122"/>
            </a:endParaRPr>
          </a:p>
        </p:txBody>
      </p:sp>
      <p:cxnSp>
        <p:nvCxnSpPr>
          <p:cNvPr id="35" name="直线连接符 34"/>
          <p:cNvCxnSpPr/>
          <p:nvPr>
            <p:custDataLst>
              <p:tags r:id="rId15"/>
            </p:custDataLst>
          </p:nvPr>
        </p:nvCxnSpPr>
        <p:spPr>
          <a:xfrm>
            <a:off x="6432543" y="4786119"/>
            <a:ext cx="0" cy="1058354"/>
          </a:xfrm>
          <a:prstGeom prst="line">
            <a:avLst/>
          </a:prstGeom>
          <a:ln w="25400">
            <a:solidFill>
              <a:srgbClr val="FFC000"/>
            </a:solidFill>
          </a:ln>
        </p:spPr>
        <p:style>
          <a:lnRef idx="1">
            <a:srgbClr val="2196F3"/>
          </a:lnRef>
          <a:fillRef idx="0">
            <a:srgbClr val="2196F3"/>
          </a:fillRef>
          <a:effectRef idx="0">
            <a:srgbClr val="2196F3"/>
          </a:effectRef>
          <a:fontRef idx="minor">
            <a:srgbClr val="222222"/>
          </a:fontRef>
        </p:style>
      </p:cxnSp>
      <p:sp>
        <p:nvSpPr>
          <p:cNvPr id="40" name="文本框 39"/>
          <p:cNvSpPr txBox="1"/>
          <p:nvPr>
            <p:custDataLst>
              <p:tags r:id="rId16"/>
            </p:custDataLst>
          </p:nvPr>
        </p:nvSpPr>
        <p:spPr>
          <a:xfrm>
            <a:off x="5493833" y="2109766"/>
            <a:ext cx="4845920" cy="787523"/>
          </a:xfrm>
          <a:prstGeom prst="rect">
            <a:avLst/>
          </a:prstGeom>
          <a:noFill/>
        </p:spPr>
        <p:txBody>
          <a:bodyPr wrap="square" rtlCol="0" anchor="ctr" anchorCtr="0">
            <a:normAutofit/>
          </a:bodyPr>
          <a:p>
            <a:r>
              <a:rPr lang="zh-CN" altLang="en-US" sz="2000" spc="150" dirty="0">
                <a:latin typeface="微软雅黑" panose="020B0503020204020204" charset="-122"/>
                <a:ea typeface="微软雅黑" panose="020B0503020204020204" charset="-122"/>
              </a:rPr>
              <a:t>1. 学习表现为行为或行为潜能的变化</a:t>
            </a:r>
            <a:endParaRPr lang="zh-CN" altLang="en-US" sz="2000" spc="150" dirty="0">
              <a:latin typeface="微软雅黑" panose="020B0503020204020204" charset="-122"/>
              <a:ea typeface="微软雅黑" panose="020B0503020204020204" charset="-122"/>
            </a:endParaRPr>
          </a:p>
        </p:txBody>
      </p:sp>
      <p:sp>
        <p:nvSpPr>
          <p:cNvPr id="41" name="文本框 40"/>
          <p:cNvSpPr txBox="1"/>
          <p:nvPr>
            <p:custDataLst>
              <p:tags r:id="rId17"/>
            </p:custDataLst>
          </p:nvPr>
        </p:nvSpPr>
        <p:spPr>
          <a:xfrm>
            <a:off x="5963186" y="3526181"/>
            <a:ext cx="4845920" cy="787523"/>
          </a:xfrm>
          <a:prstGeom prst="rect">
            <a:avLst/>
          </a:prstGeom>
          <a:noFill/>
        </p:spPr>
        <p:txBody>
          <a:bodyPr wrap="square" rtlCol="0" anchor="ctr" anchorCtr="0">
            <a:normAutofit/>
          </a:bodyPr>
          <a:p>
            <a:r>
              <a:rPr lang="zh-CN" altLang="en-US" sz="2000" spc="150" dirty="0">
                <a:latin typeface="微软雅黑" panose="020B0503020204020204" charset="-122"/>
                <a:ea typeface="微软雅黑" panose="020B0503020204020204" charset="-122"/>
              </a:rPr>
              <a:t>2. 学习所引起的变化是相对持久的</a:t>
            </a:r>
            <a:endParaRPr lang="zh-CN" altLang="en-US" sz="2000" spc="150" dirty="0">
              <a:latin typeface="微软雅黑" panose="020B0503020204020204" charset="-122"/>
              <a:ea typeface="微软雅黑" panose="020B0503020204020204" charset="-122"/>
            </a:endParaRPr>
          </a:p>
        </p:txBody>
      </p:sp>
      <p:sp>
        <p:nvSpPr>
          <p:cNvPr id="42" name="文本框 41"/>
          <p:cNvSpPr txBox="1"/>
          <p:nvPr>
            <p:custDataLst>
              <p:tags r:id="rId18"/>
            </p:custDataLst>
          </p:nvPr>
        </p:nvSpPr>
        <p:spPr>
          <a:xfrm>
            <a:off x="6481813" y="4921535"/>
            <a:ext cx="4845920" cy="787523"/>
          </a:xfrm>
          <a:prstGeom prst="rect">
            <a:avLst/>
          </a:prstGeom>
          <a:noFill/>
        </p:spPr>
        <p:txBody>
          <a:bodyPr wrap="square" rtlCol="0" anchor="ctr" anchorCtr="0">
            <a:normAutofit/>
          </a:bodyPr>
          <a:p>
            <a:r>
              <a:rPr lang="zh-CN" altLang="en-US" sz="2000" spc="150">
                <a:latin typeface="微软雅黑" panose="020B0503020204020204" charset="-122"/>
                <a:ea typeface="微软雅黑" panose="020B0503020204020204" charset="-122"/>
              </a:rPr>
              <a:t>3. 学习是由反复练习与经验引起的</a:t>
            </a:r>
            <a:endParaRPr lang="zh-CN" altLang="en-US" sz="2000" spc="150">
              <a:latin typeface="微软雅黑" panose="020B0503020204020204" charset="-122"/>
              <a:ea typeface="微软雅黑" panose="020B0503020204020204" charset="-122"/>
            </a:endParaRPr>
          </a:p>
        </p:txBody>
      </p:sp>
      <p:sp>
        <p:nvSpPr>
          <p:cNvPr id="3" name="文本框 2"/>
          <p:cNvSpPr txBox="1"/>
          <p:nvPr/>
        </p:nvSpPr>
        <p:spPr>
          <a:xfrm>
            <a:off x="3184525" y="443865"/>
            <a:ext cx="7075805" cy="755650"/>
          </a:xfrm>
          <a:prstGeom prst="rect">
            <a:avLst/>
          </a:prstGeom>
          <a:noFill/>
          <a:effectLst/>
        </p:spPr>
        <p:txBody>
          <a:bodyPr wrap="square" rtlCol="0">
            <a:spAutoFit/>
          </a:bodyPr>
          <a:p>
            <a:pPr>
              <a:lnSpc>
                <a:spcPct val="120000"/>
              </a:lnSpc>
            </a:pPr>
            <a:r>
              <a:rPr lang="zh-CN" altLang="en-US" sz="3600" b="1" dirty="0">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sym typeface="+mn-ea"/>
              </a:rPr>
              <a:t>广义的学习定义蕴含三层意思</a:t>
            </a:r>
            <a:endParaRPr lang="zh-CN" altLang="en-US" sz="3600" b="1" dirty="0">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sym typeface="+mn-ea"/>
            </a:endParaRPr>
          </a:p>
        </p:txBody>
      </p:sp>
    </p:spTree>
    <p:custDataLst>
      <p:tags r:id="rId1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8361" y="2013987"/>
            <a:ext cx="12202688" cy="3763298"/>
            <a:chOff x="-13" y="2535"/>
            <a:chExt cx="14439" cy="4453"/>
          </a:xfrm>
        </p:grpSpPr>
        <p:sp>
          <p:nvSpPr>
            <p:cNvPr id="88" name="Rectangle 11"/>
            <p:cNvSpPr>
              <a:spLocks noChangeArrowheads="1"/>
            </p:cNvSpPr>
            <p:nvPr/>
          </p:nvSpPr>
          <p:spPr bwMode="auto">
            <a:xfrm>
              <a:off x="-13" y="5175"/>
              <a:ext cx="14439" cy="806"/>
            </a:xfrm>
            <a:prstGeom prst="rect">
              <a:avLst/>
            </a:prstGeom>
            <a:solidFill>
              <a:schemeClr val="accent1">
                <a:lumMod val="90000"/>
              </a:schemeClr>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chemeClr val="accent2"/>
                </a:solidFill>
                <a:latin typeface="微软雅黑" panose="020B0503020204020204" charset="-122"/>
                <a:ea typeface="微软雅黑" panose="020B0503020204020204" charset="-122"/>
              </a:endParaRPr>
            </a:p>
          </p:txBody>
        </p:sp>
        <p:grpSp>
          <p:nvGrpSpPr>
            <p:cNvPr id="89" name="组合 3"/>
            <p:cNvGrpSpPr/>
            <p:nvPr/>
          </p:nvGrpSpPr>
          <p:grpSpPr bwMode="auto">
            <a:xfrm>
              <a:off x="5111" y="2535"/>
              <a:ext cx="4178" cy="2520"/>
              <a:chOff x="0" y="0"/>
              <a:chExt cx="3536515" cy="2133600"/>
            </a:xfrm>
          </p:grpSpPr>
          <p:pic>
            <p:nvPicPr>
              <p:cNvPr id="90"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3536515"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 name="Rectangle 18"/>
              <p:cNvSpPr>
                <a:spLocks noChangeArrowheads="1"/>
              </p:cNvSpPr>
              <p:nvPr/>
            </p:nvSpPr>
            <p:spPr bwMode="auto">
              <a:xfrm>
                <a:off x="519687" y="255892"/>
                <a:ext cx="2450592" cy="1530000"/>
              </a:xfrm>
              <a:prstGeom prst="rect">
                <a:avLst/>
              </a:prstGeom>
              <a:blipFill dpi="0" rotWithShape="1">
                <a:blip r:embed="rId2"/>
                <a:srcRect/>
                <a:stretch>
                  <a:fillRect/>
                </a:stretch>
              </a:blip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chemeClr val="accent1"/>
                  </a:solidFill>
                  <a:latin typeface="微软雅黑" panose="020B0503020204020204" charset="-122"/>
                  <a:ea typeface="微软雅黑" panose="020B0503020204020204" charset="-122"/>
                </a:endParaRPr>
              </a:p>
            </p:txBody>
          </p:sp>
        </p:grpSp>
        <p:grpSp>
          <p:nvGrpSpPr>
            <p:cNvPr id="92" name="组合 2"/>
            <p:cNvGrpSpPr/>
            <p:nvPr/>
          </p:nvGrpSpPr>
          <p:grpSpPr bwMode="auto">
            <a:xfrm>
              <a:off x="1031" y="2535"/>
              <a:ext cx="4178" cy="2520"/>
              <a:chOff x="0" y="0"/>
              <a:chExt cx="3536515" cy="2133600"/>
            </a:xfrm>
          </p:grpSpPr>
          <p:pic>
            <p:nvPicPr>
              <p:cNvPr id="93"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3536515"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4" name="Rectangle 19"/>
              <p:cNvSpPr>
                <a:spLocks noChangeArrowheads="1"/>
              </p:cNvSpPr>
              <p:nvPr/>
            </p:nvSpPr>
            <p:spPr bwMode="auto">
              <a:xfrm>
                <a:off x="524581" y="255892"/>
                <a:ext cx="2450592" cy="1530000"/>
              </a:xfrm>
              <a:prstGeom prst="rect">
                <a:avLst/>
              </a:prstGeom>
              <a:blipFill dpi="0" rotWithShape="1">
                <a:blip r:embed="rId3"/>
                <a:srcRect/>
                <a:stretch>
                  <a:fillRect/>
                </a:stretch>
              </a:blip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chemeClr val="accent1"/>
                  </a:solidFill>
                  <a:latin typeface="微软雅黑" panose="020B0503020204020204" charset="-122"/>
                  <a:ea typeface="微软雅黑" panose="020B0503020204020204" charset="-122"/>
                </a:endParaRPr>
              </a:p>
            </p:txBody>
          </p:sp>
        </p:grpSp>
        <p:grpSp>
          <p:nvGrpSpPr>
            <p:cNvPr id="95" name="组合 4"/>
            <p:cNvGrpSpPr/>
            <p:nvPr/>
          </p:nvGrpSpPr>
          <p:grpSpPr bwMode="auto">
            <a:xfrm>
              <a:off x="9191" y="2535"/>
              <a:ext cx="4176" cy="2520"/>
              <a:chOff x="0" y="0"/>
              <a:chExt cx="3536515" cy="2133600"/>
            </a:xfrm>
          </p:grpSpPr>
          <p:pic>
            <p:nvPicPr>
              <p:cNvPr id="96" name="Picture 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3536515"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7" name="Rectangle 20"/>
              <p:cNvSpPr>
                <a:spLocks noChangeArrowheads="1"/>
              </p:cNvSpPr>
              <p:nvPr/>
            </p:nvSpPr>
            <p:spPr bwMode="auto">
              <a:xfrm>
                <a:off x="515715" y="255890"/>
                <a:ext cx="2450592" cy="1530000"/>
              </a:xfrm>
              <a:prstGeom prst="rect">
                <a:avLst/>
              </a:prstGeom>
              <a:blipFill dpi="0" rotWithShape="1">
                <a:blip r:embed="rId4"/>
                <a:srcRect/>
                <a:stretch>
                  <a:fillRect/>
                </a:stretch>
              </a:blip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chemeClr val="accent1"/>
                  </a:solidFill>
                  <a:latin typeface="微软雅黑" panose="020B0503020204020204" charset="-122"/>
                  <a:ea typeface="微软雅黑" panose="020B0503020204020204" charset="-122"/>
                </a:endParaRPr>
              </a:p>
            </p:txBody>
          </p:sp>
        </p:grpSp>
        <p:sp>
          <p:nvSpPr>
            <p:cNvPr id="100" name="矩形 47"/>
            <p:cNvSpPr>
              <a:spLocks noChangeArrowheads="1"/>
            </p:cNvSpPr>
            <p:nvPr/>
          </p:nvSpPr>
          <p:spPr bwMode="auto">
            <a:xfrm>
              <a:off x="1746" y="6058"/>
              <a:ext cx="2751" cy="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30000"/>
                </a:lnSpc>
                <a:spcBef>
                  <a:spcPct val="0"/>
                </a:spcBef>
                <a:buFont typeface="Arial" panose="020B0604020202020204" pitchFamily="34" charset="0"/>
                <a:buNone/>
              </a:pPr>
              <a:r>
                <a:rPr lang="en-US" altLang="zh-CN" sz="1800" b="1" dirty="0">
                  <a:solidFill>
                    <a:schemeClr val="accent1">
                      <a:lumMod val="50000"/>
                    </a:schemeClr>
                  </a:solidFill>
                  <a:latin typeface="微软雅黑" panose="020B0503020204020204" charset="-122"/>
                  <a:ea typeface="微软雅黑" panose="020B0503020204020204" charset="-122"/>
                </a:rPr>
                <a:t>1.</a:t>
              </a:r>
              <a:r>
                <a:rPr lang="zh-CN" altLang="en-US" sz="1800" b="1" dirty="0">
                  <a:solidFill>
                    <a:schemeClr val="accent1">
                      <a:lumMod val="50000"/>
                    </a:schemeClr>
                  </a:solidFill>
                  <a:latin typeface="微软雅黑" panose="020B0503020204020204" charset="-122"/>
                  <a:ea typeface="微软雅黑" panose="020B0503020204020204" charset="-122"/>
                </a:rPr>
                <a:t>学习成为小学生的主导活动</a:t>
              </a:r>
              <a:endParaRPr lang="zh-CN" altLang="en-US" sz="1800" b="1" dirty="0">
                <a:solidFill>
                  <a:schemeClr val="accent1">
                    <a:lumMod val="50000"/>
                  </a:schemeClr>
                </a:solidFill>
                <a:latin typeface="微软雅黑" panose="020B0503020204020204" charset="-122"/>
                <a:ea typeface="微软雅黑" panose="020B0503020204020204" charset="-122"/>
              </a:endParaRPr>
            </a:p>
          </p:txBody>
        </p:sp>
        <p:sp>
          <p:nvSpPr>
            <p:cNvPr id="102" name="矩形 47"/>
            <p:cNvSpPr>
              <a:spLocks noChangeArrowheads="1"/>
            </p:cNvSpPr>
            <p:nvPr/>
          </p:nvSpPr>
          <p:spPr bwMode="auto">
            <a:xfrm>
              <a:off x="5824" y="6058"/>
              <a:ext cx="2751" cy="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30000"/>
                </a:lnSpc>
                <a:spcBef>
                  <a:spcPct val="0"/>
                </a:spcBef>
                <a:buFont typeface="Arial" panose="020B0604020202020204" pitchFamily="34" charset="0"/>
                <a:buNone/>
              </a:pPr>
              <a:r>
                <a:rPr lang="en-US" altLang="zh-CN" sz="1800" b="1" dirty="0">
                  <a:solidFill>
                    <a:schemeClr val="accent1">
                      <a:lumMod val="50000"/>
                    </a:schemeClr>
                  </a:solidFill>
                  <a:latin typeface="微软雅黑" panose="020B0503020204020204" charset="-122"/>
                  <a:ea typeface="微软雅黑" panose="020B0503020204020204" charset="-122"/>
                </a:rPr>
                <a:t>2.</a:t>
              </a:r>
              <a:r>
                <a:rPr lang="zh-CN" altLang="en-US" sz="1800" b="1" dirty="0">
                  <a:solidFill>
                    <a:schemeClr val="accent1">
                      <a:lumMod val="50000"/>
                    </a:schemeClr>
                  </a:solidFill>
                  <a:latin typeface="微软雅黑" panose="020B0503020204020204" charset="-122"/>
                  <a:ea typeface="微软雅黑" panose="020B0503020204020204" charset="-122"/>
                </a:rPr>
                <a:t>具有一定的被动性和强制性</a:t>
              </a:r>
              <a:endParaRPr lang="zh-CN" altLang="en-US" sz="1800" b="1" dirty="0">
                <a:solidFill>
                  <a:schemeClr val="accent1">
                    <a:lumMod val="50000"/>
                  </a:schemeClr>
                </a:solidFill>
                <a:latin typeface="微软雅黑" panose="020B0503020204020204" charset="-122"/>
                <a:ea typeface="微软雅黑" panose="020B0503020204020204" charset="-122"/>
              </a:endParaRPr>
            </a:p>
          </p:txBody>
        </p:sp>
        <p:sp>
          <p:nvSpPr>
            <p:cNvPr id="104" name="矩形 47"/>
            <p:cNvSpPr>
              <a:spLocks noChangeArrowheads="1"/>
            </p:cNvSpPr>
            <p:nvPr/>
          </p:nvSpPr>
          <p:spPr bwMode="auto">
            <a:xfrm>
              <a:off x="9904" y="6058"/>
              <a:ext cx="2751" cy="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30000"/>
                </a:lnSpc>
                <a:spcBef>
                  <a:spcPct val="0"/>
                </a:spcBef>
                <a:buFont typeface="Arial" panose="020B0604020202020204" pitchFamily="34" charset="0"/>
                <a:buNone/>
              </a:pPr>
              <a:r>
                <a:rPr lang="en-US" altLang="zh-CN" sz="1800" b="1" dirty="0">
                  <a:solidFill>
                    <a:schemeClr val="accent1">
                      <a:lumMod val="50000"/>
                    </a:schemeClr>
                  </a:solidFill>
                  <a:latin typeface="微软雅黑" panose="020B0503020204020204" charset="-122"/>
                  <a:ea typeface="微软雅黑" panose="020B0503020204020204" charset="-122"/>
                </a:rPr>
                <a:t>3.</a:t>
              </a:r>
              <a:r>
                <a:rPr lang="zh-CN" altLang="en-US" sz="1800" b="1" dirty="0">
                  <a:solidFill>
                    <a:schemeClr val="accent1">
                      <a:lumMod val="50000"/>
                    </a:schemeClr>
                  </a:solidFill>
                  <a:latin typeface="微软雅黑" panose="020B0503020204020204" charset="-122"/>
                  <a:ea typeface="微软雅黑" panose="020B0503020204020204" charset="-122"/>
                </a:rPr>
                <a:t>学习任务是明确而特定的</a:t>
              </a:r>
              <a:endParaRPr lang="zh-CN" altLang="en-US" sz="1800" b="1" dirty="0">
                <a:solidFill>
                  <a:schemeClr val="accent1">
                    <a:lumMod val="50000"/>
                  </a:schemeClr>
                </a:solidFill>
                <a:latin typeface="微软雅黑" panose="020B0503020204020204" charset="-122"/>
                <a:ea typeface="微软雅黑" panose="020B0503020204020204" charset="-122"/>
              </a:endParaRPr>
            </a:p>
          </p:txBody>
        </p:sp>
      </p:grpSp>
      <p:sp>
        <p:nvSpPr>
          <p:cNvPr id="4" name="文本框 3"/>
          <p:cNvSpPr txBox="1"/>
          <p:nvPr/>
        </p:nvSpPr>
        <p:spPr>
          <a:xfrm>
            <a:off x="1209675" y="550545"/>
            <a:ext cx="6788150" cy="755650"/>
          </a:xfrm>
          <a:prstGeom prst="rect">
            <a:avLst/>
          </a:prstGeom>
          <a:noFill/>
          <a:effectLst/>
        </p:spPr>
        <p:txBody>
          <a:bodyPr wrap="square" rtlCol="0">
            <a:spAutoFit/>
          </a:bodyPr>
          <a:p>
            <a:pPr>
              <a:lnSpc>
                <a:spcPct val="120000"/>
              </a:lnSpc>
            </a:pPr>
            <a:r>
              <a:rPr lang="zh-CN" altLang="en-US" sz="3600" b="1" dirty="0">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sym typeface="+mn-ea"/>
              </a:rPr>
              <a:t>（二）小学生学习活动的特点</a:t>
            </a:r>
            <a:endParaRPr lang="zh-CN" altLang="en-US" sz="3600" b="1" dirty="0">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sym typeface="+mn-ea"/>
            </a:endParaRPr>
          </a:p>
        </p:txBody>
      </p:sp>
      <p:pic>
        <p:nvPicPr>
          <p:cNvPr id="6" name="图形 15"/>
          <p:cNvPicPr>
            <a:picLocks noChangeAspect="1"/>
          </p:cNvPicPr>
          <p:nvPr/>
        </p:nvPicPr>
        <p:blipFill>
          <a:blip r:embed="rId5"/>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2" name="图片 11"/>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11247"/>
          </a:xfrm>
          <a:prstGeom prst="rect">
            <a:avLst/>
          </a:prstGeom>
        </p:spPr>
      </p:pic>
      <p:pic>
        <p:nvPicPr>
          <p:cNvPr id="10" name="图片 9"/>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7" name="文本框 6"/>
          <p:cNvSpPr txBox="1"/>
          <p:nvPr>
            <p:custDataLst>
              <p:tags r:id="rId7"/>
            </p:custDataLst>
          </p:nvPr>
        </p:nvSpPr>
        <p:spPr>
          <a:xfrm>
            <a:off x="609600" y="658400"/>
            <a:ext cx="10972800" cy="702944"/>
          </a:xfrm>
          <a:prstGeom prst="rect">
            <a:avLst/>
          </a:prstGeom>
          <a:noFill/>
        </p:spPr>
        <p:txBody>
          <a:bodyPr wrap="square" lIns="63500" tIns="25400" rIns="63500" bIns="25400" rtlCol="0" anchor="t" anchorCtr="0">
            <a:normAutofit/>
          </a:bodyPr>
          <a:p>
            <a:pPr marL="0" indent="0" algn="l">
              <a:lnSpc>
                <a:spcPct val="100000"/>
              </a:lnSpc>
              <a:spcBef>
                <a:spcPts val="0"/>
              </a:spcBef>
              <a:spcAft>
                <a:spcPts val="0"/>
              </a:spcAft>
              <a:buSzPct val="100000"/>
              <a:buNone/>
            </a:pPr>
            <a:r>
              <a:rPr lang="zh-CN" altLang="en-US" sz="4000" b="1" spc="160" dirty="0">
                <a:solidFill>
                  <a:schemeClr val="accent1"/>
                </a:solidFill>
                <a:latin typeface="微软雅黑" panose="020B0503020204020204" charset="-122"/>
                <a:ea typeface="微软雅黑" panose="020B0503020204020204" charset="-122"/>
                <a:sym typeface="+mn-ea"/>
              </a:rPr>
              <a:t>二、学习的分类</a:t>
            </a:r>
            <a:endParaRPr lang="zh-CN" altLang="en-US" sz="4000" b="1" spc="160" dirty="0">
              <a:solidFill>
                <a:schemeClr val="accent1"/>
              </a:solidFill>
              <a:latin typeface="微软雅黑" panose="020B0503020204020204" charset="-122"/>
              <a:ea typeface="微软雅黑" panose="020B0503020204020204" charset="-122"/>
              <a:sym typeface="+mn-ea"/>
            </a:endParaRPr>
          </a:p>
        </p:txBody>
      </p:sp>
      <p:sp>
        <p:nvSpPr>
          <p:cNvPr id="5" name="矩形 4"/>
          <p:cNvSpPr/>
          <p:nvPr>
            <p:custDataLst>
              <p:tags r:id="rId8"/>
            </p:custDataLst>
          </p:nvPr>
        </p:nvSpPr>
        <p:spPr>
          <a:xfrm>
            <a:off x="0" y="1666144"/>
            <a:ext cx="12192000" cy="50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charset="-122"/>
              <a:ea typeface="微软雅黑" panose="020B0503020204020204" charset="-122"/>
              <a:sym typeface="Arial" panose="020B0604020202020204" pitchFamily="34" charset="0"/>
            </a:endParaRPr>
          </a:p>
        </p:txBody>
      </p:sp>
      <p:pic>
        <p:nvPicPr>
          <p:cNvPr id="8" name="图片 7"/>
          <p:cNvPicPr>
            <a:picLocks noChangeAspect="1"/>
          </p:cNvPicPr>
          <p:nvPr>
            <p:custDataLst>
              <p:tags r:id="rId9"/>
            </p:custDataLst>
          </p:nvPr>
        </p:nvPicPr>
        <p:blipFill rotWithShape="1">
          <a:blip r:embed="rId10"/>
          <a:srcRect t="480" r="-140" b="1513"/>
          <a:stretch>
            <a:fillRect/>
          </a:stretch>
        </p:blipFill>
        <p:spPr>
          <a:xfrm>
            <a:off x="720090" y="1969135"/>
            <a:ext cx="3643630" cy="4279265"/>
          </a:xfrm>
          <a:custGeom>
            <a:avLst/>
            <a:gdLst/>
            <a:ahLst/>
            <a:cxnLst>
              <a:cxn ang="3">
                <a:pos x="hc" y="t"/>
              </a:cxn>
              <a:cxn ang="cd2">
                <a:pos x="l" y="vc"/>
              </a:cxn>
              <a:cxn ang="cd4">
                <a:pos x="hc" y="b"/>
              </a:cxn>
              <a:cxn ang="0">
                <a:pos x="r" y="vc"/>
              </a:cxn>
            </a:cxnLst>
            <a:rect l="l" t="t" r="r" b="b"/>
            <a:pathLst>
              <a:path w="8400" h="6000">
                <a:moveTo>
                  <a:pt x="0" y="0"/>
                </a:moveTo>
                <a:lnTo>
                  <a:pt x="8400" y="0"/>
                </a:lnTo>
                <a:lnTo>
                  <a:pt x="8400" y="6000"/>
                </a:lnTo>
                <a:lnTo>
                  <a:pt x="0" y="6000"/>
                </a:lnTo>
                <a:lnTo>
                  <a:pt x="0" y="0"/>
                </a:lnTo>
                <a:close/>
              </a:path>
            </a:pathLst>
          </a:custGeom>
        </p:spPr>
      </p:pic>
      <p:sp>
        <p:nvSpPr>
          <p:cNvPr id="11" name="Title 6"/>
          <p:cNvSpPr txBox="1"/>
          <p:nvPr>
            <p:custDataLst>
              <p:tags r:id="rId11"/>
            </p:custDataLst>
          </p:nvPr>
        </p:nvSpPr>
        <p:spPr>
          <a:xfrm>
            <a:off x="4721860" y="1969135"/>
            <a:ext cx="6633210" cy="4279265"/>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285750" algn="just" fontAlgn="ctr">
              <a:lnSpc>
                <a:spcPct val="130000"/>
              </a:lnSpc>
              <a:spcBef>
                <a:spcPts val="1000"/>
              </a:spcBef>
              <a:spcAft>
                <a:spcPts val="0"/>
              </a:spcAft>
              <a:buSzPct val="100000"/>
              <a:buFont typeface="Wingdings" panose="05000000000000000000" charset="0"/>
              <a:buNone/>
            </a:pPr>
            <a:r>
              <a:rPr lang="zh-CN" altLang="en-US" sz="2000" spc="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加涅（R.M.Gagne）(1916-2002)</a:t>
            </a:r>
            <a:endParaRPr lang="zh-CN" altLang="en-US" sz="2000" spc="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0" lvl="0" indent="-285750" algn="just" fontAlgn="ctr">
              <a:lnSpc>
                <a:spcPct val="130000"/>
              </a:lnSpc>
              <a:spcBef>
                <a:spcPts val="1000"/>
              </a:spcBef>
              <a:spcAft>
                <a:spcPts val="0"/>
              </a:spcAft>
              <a:buSzPct val="100000"/>
              <a:buFont typeface="Wingdings" panose="05000000000000000000" charset="0"/>
              <a:buNone/>
            </a:pPr>
            <a:r>
              <a:rPr lang="zh-CN" altLang="en-US" sz="2000" spc="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美国教育心理学家，1916年出生于美国马萨诸塞州北安多弗。原是经过严格的行为主义心理学训练的心理学家。在其学术生涯的后期，他吸收入了信息加工心理学的思想和建构主义认知学习心理学的思想，形成了有理论支持也有技术操作支持的学习理论。这一理论解释了大部分课堂学习，并提出了切实可行的教学操作步骤。信息加工学的代表人物，1974年获桑代克教育心理学奖，1982年又获美国心理学会颁发的"应用心理学奖"。</a:t>
            </a:r>
            <a:endParaRPr lang="zh-CN" altLang="en-US" sz="2000" spc="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p14:dur="2000"/>
    </mc:Choice>
    <mc:Fallback>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2" name="图片 11"/>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11247"/>
          </a:xfrm>
          <a:prstGeom prst="rect">
            <a:avLst/>
          </a:prstGeom>
        </p:spPr>
      </p:pic>
      <p:pic>
        <p:nvPicPr>
          <p:cNvPr id="10" name="图片 9"/>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7" name="文本框 6"/>
          <p:cNvSpPr txBox="1"/>
          <p:nvPr>
            <p:custDataLst>
              <p:tags r:id="rId7"/>
            </p:custDataLst>
          </p:nvPr>
        </p:nvSpPr>
        <p:spPr>
          <a:xfrm>
            <a:off x="609600" y="636810"/>
            <a:ext cx="10972800" cy="702944"/>
          </a:xfrm>
          <a:prstGeom prst="rect">
            <a:avLst/>
          </a:prstGeom>
          <a:noFill/>
        </p:spPr>
        <p:txBody>
          <a:bodyPr wrap="square" lIns="63500" tIns="25400" rIns="63500" bIns="25400" rtlCol="0" anchor="t" anchorCtr="0">
            <a:normAutofit fontScale="90000"/>
          </a:bodyPr>
          <a:p>
            <a:pPr marL="0" indent="0" algn="l">
              <a:lnSpc>
                <a:spcPct val="100000"/>
              </a:lnSpc>
              <a:spcBef>
                <a:spcPts val="0"/>
              </a:spcBef>
              <a:spcAft>
                <a:spcPts val="0"/>
              </a:spcAft>
              <a:buSzPct val="100000"/>
              <a:buNone/>
            </a:pPr>
            <a:r>
              <a:rPr lang="zh-CN" altLang="en-US" sz="4000" b="1" spc="160" dirty="0">
                <a:solidFill>
                  <a:schemeClr val="accent1"/>
                </a:solidFill>
                <a:latin typeface="微软雅黑" panose="020B0503020204020204" charset="-122"/>
                <a:ea typeface="微软雅黑" panose="020B0503020204020204" charset="-122"/>
                <a:sym typeface="+mn-ea"/>
              </a:rPr>
              <a:t>（一）美国加涅（R.M.Gagne）对学习类型的分析</a:t>
            </a:r>
            <a:endParaRPr lang="zh-CN" altLang="en-US" sz="4000" b="1" spc="160" dirty="0">
              <a:solidFill>
                <a:schemeClr val="accent1"/>
              </a:solidFill>
              <a:latin typeface="微软雅黑" panose="020B0503020204020204" charset="-122"/>
              <a:ea typeface="微软雅黑" panose="020B0503020204020204" charset="-122"/>
              <a:sym typeface="+mn-ea"/>
            </a:endParaRPr>
          </a:p>
        </p:txBody>
      </p:sp>
      <p:sp>
        <p:nvSpPr>
          <p:cNvPr id="5" name="矩形 4"/>
          <p:cNvSpPr/>
          <p:nvPr>
            <p:custDataLst>
              <p:tags r:id="rId8"/>
            </p:custDataLst>
          </p:nvPr>
        </p:nvSpPr>
        <p:spPr>
          <a:xfrm>
            <a:off x="0" y="1666144"/>
            <a:ext cx="12192000" cy="50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charset="-122"/>
              <a:ea typeface="微软雅黑" panose="020B0503020204020204" charset="-122"/>
              <a:sym typeface="Arial" panose="020B0604020202020204" pitchFamily="34" charset="0"/>
            </a:endParaRPr>
          </a:p>
        </p:txBody>
      </p:sp>
      <p:graphicFrame>
        <p:nvGraphicFramePr>
          <p:cNvPr id="2" name="表格 1"/>
          <p:cNvGraphicFramePr/>
          <p:nvPr>
            <p:custDataLst>
              <p:tags r:id="rId9"/>
            </p:custDataLst>
          </p:nvPr>
        </p:nvGraphicFramePr>
        <p:xfrm>
          <a:off x="664845" y="2508250"/>
          <a:ext cx="10838180" cy="3864610"/>
        </p:xfrm>
        <a:graphic>
          <a:graphicData uri="http://schemas.openxmlformats.org/drawingml/2006/table">
            <a:tbl>
              <a:tblPr firstRow="1" bandRow="1">
                <a:tableStyleId>{5C22544A-7EE6-4342-B048-85BDC9FD1C3A}</a:tableStyleId>
              </a:tblPr>
              <a:tblGrid>
                <a:gridCol w="2167890"/>
                <a:gridCol w="8670290"/>
              </a:tblGrid>
              <a:tr h="572135">
                <a:tc>
                  <a:txBody>
                    <a:bodyPr/>
                    <a:p>
                      <a:pPr algn="ctr">
                        <a:buNone/>
                      </a:pPr>
                      <a:r>
                        <a:rPr lang="zh-CN" altLang="en-US"/>
                        <a:t>分类</a:t>
                      </a:r>
                      <a:endParaRPr lang="zh-CN" altLang="en-US"/>
                    </a:p>
                  </a:txBody>
                  <a:tcPr anchor="ctr" anchorCtr="0"/>
                </a:tc>
                <a:tc>
                  <a:txBody>
                    <a:bodyPr/>
                    <a:p>
                      <a:pPr algn="ctr">
                        <a:buNone/>
                      </a:pPr>
                      <a:r>
                        <a:rPr lang="zh-CN" altLang="en-US" sz="1800">
                          <a:sym typeface="+mn-ea"/>
                        </a:rPr>
                        <a:t>含义</a:t>
                      </a:r>
                      <a:endParaRPr lang="zh-CN" altLang="en-US"/>
                    </a:p>
                  </a:txBody>
                  <a:tcPr anchor="ctr" anchorCtr="0"/>
                </a:tc>
              </a:tr>
              <a:tr h="574040">
                <a:tc>
                  <a:txBody>
                    <a:bodyPr/>
                    <a:p>
                      <a:pPr algn="ctr">
                        <a:buNone/>
                      </a:pPr>
                      <a:r>
                        <a:rPr lang="zh-CN" altLang="en-US" sz="1800">
                          <a:sym typeface="+mn-ea"/>
                        </a:rPr>
                        <a:t>言语信息</a:t>
                      </a:r>
                      <a:endParaRPr lang="zh-CN" altLang="en-US"/>
                    </a:p>
                  </a:txBody>
                  <a:tcPr anchor="ctr" anchorCtr="0"/>
                </a:tc>
                <a:tc>
                  <a:txBody>
                    <a:bodyPr/>
                    <a:p>
                      <a:pPr>
                        <a:buNone/>
                      </a:pPr>
                      <a:r>
                        <a:rPr lang="zh-CN" altLang="en-US" sz="1800">
                          <a:sym typeface="+mn-ea"/>
                        </a:rPr>
                        <a:t>有关事物的名称、时间、地点、定义以及特征等方面的事实性信息的学习</a:t>
                      </a:r>
                      <a:endParaRPr lang="zh-CN" altLang="en-US"/>
                    </a:p>
                  </a:txBody>
                  <a:tcPr anchor="ctr" anchorCtr="0"/>
                </a:tc>
              </a:tr>
              <a:tr h="998855">
                <a:tc>
                  <a:txBody>
                    <a:bodyPr/>
                    <a:p>
                      <a:pPr algn="ctr">
                        <a:buNone/>
                      </a:pPr>
                      <a:r>
                        <a:rPr lang="zh-CN" altLang="en-US"/>
                        <a:t>智慧技能</a:t>
                      </a:r>
                      <a:endParaRPr lang="zh-CN" altLang="en-US"/>
                    </a:p>
                  </a:txBody>
                  <a:tcPr anchor="ctr" anchorCtr="0"/>
                </a:tc>
                <a:tc>
                  <a:txBody>
                    <a:bodyPr/>
                    <a:p>
                      <a:pPr>
                        <a:buNone/>
                      </a:pPr>
                      <a:r>
                        <a:rPr lang="zh-CN" altLang="en-US" sz="1800">
                          <a:sym typeface="+mn-ea"/>
                        </a:rPr>
                        <a:t>解决“怎么做”的问题，以处理外界的符号和信息。</a:t>
                      </a:r>
                      <a:endParaRPr lang="zh-CN" altLang="en-US" sz="1800">
                        <a:sym typeface="+mn-ea"/>
                      </a:endParaRPr>
                    </a:p>
                    <a:p>
                      <a:pPr>
                        <a:buNone/>
                      </a:pPr>
                      <a:r>
                        <a:rPr lang="zh-CN" altLang="en-US" sz="1800">
                          <a:sym typeface="+mn-ea"/>
                        </a:rPr>
                        <a:t>辨别——概念——规则——高级规则（解决问题）等智慧技能</a:t>
                      </a:r>
                      <a:endParaRPr lang="zh-CN" altLang="en-US"/>
                    </a:p>
                  </a:txBody>
                  <a:tcPr anchor="ctr" anchorCtr="0"/>
                </a:tc>
              </a:tr>
              <a:tr h="573405">
                <a:tc>
                  <a:txBody>
                    <a:bodyPr/>
                    <a:p>
                      <a:pPr algn="ctr">
                        <a:buNone/>
                      </a:pPr>
                      <a:r>
                        <a:rPr lang="zh-CN" altLang="en-US"/>
                        <a:t>认知策略</a:t>
                      </a:r>
                      <a:endParaRPr lang="zh-CN" altLang="en-US"/>
                    </a:p>
                  </a:txBody>
                  <a:tcPr anchor="ctr" anchorCtr="0"/>
                </a:tc>
                <a:tc>
                  <a:txBody>
                    <a:bodyPr/>
                    <a:p>
                      <a:pPr>
                        <a:buNone/>
                      </a:pPr>
                      <a:r>
                        <a:rPr lang="zh-CN" altLang="en-US" sz="1800">
                          <a:sym typeface="+mn-ea"/>
                        </a:rPr>
                        <a:t>支配自己的注意、学习、记忆和思维等内部心理过程和技能的学习</a:t>
                      </a:r>
                      <a:endParaRPr lang="zh-CN" altLang="en-US"/>
                    </a:p>
                  </a:txBody>
                  <a:tcPr anchor="ctr" anchorCtr="0"/>
                </a:tc>
              </a:tr>
              <a:tr h="572135">
                <a:tc>
                  <a:txBody>
                    <a:bodyPr/>
                    <a:p>
                      <a:pPr algn="ctr">
                        <a:buNone/>
                      </a:pPr>
                      <a:r>
                        <a:rPr lang="zh-CN" altLang="en-US" sz="1800">
                          <a:sym typeface="+mn-ea"/>
                        </a:rPr>
                        <a:t>动作技能</a:t>
                      </a:r>
                      <a:endParaRPr lang="zh-CN" altLang="en-US"/>
                    </a:p>
                  </a:txBody>
                  <a:tcPr anchor="ctr" anchorCtr="0"/>
                </a:tc>
                <a:tc>
                  <a:txBody>
                    <a:bodyPr/>
                    <a:p>
                      <a:pPr>
                        <a:buNone/>
                      </a:pPr>
                      <a:r>
                        <a:rPr lang="zh-CN" altLang="en-US" sz="1800">
                          <a:sym typeface="+mn-ea"/>
                        </a:rPr>
                        <a:t>通过人的一般活动而习得的一套熟练的动作系统。如写字技能、体操技能等</a:t>
                      </a:r>
                      <a:endParaRPr lang="zh-CN" altLang="en-US"/>
                    </a:p>
                  </a:txBody>
                  <a:tcPr anchor="ctr" anchorCtr="0"/>
                </a:tc>
              </a:tr>
              <a:tr h="574040">
                <a:tc>
                  <a:txBody>
                    <a:bodyPr/>
                    <a:p>
                      <a:pPr algn="ctr">
                        <a:buNone/>
                      </a:pPr>
                      <a:r>
                        <a:rPr lang="zh-CN" altLang="en-US" sz="1800">
                          <a:sym typeface="+mn-ea"/>
                        </a:rPr>
                        <a:t>态度</a:t>
                      </a:r>
                      <a:endParaRPr lang="zh-CN" altLang="en-US"/>
                    </a:p>
                  </a:txBody>
                  <a:tcPr anchor="ctr" anchorCtr="0"/>
                </a:tc>
                <a:tc>
                  <a:txBody>
                    <a:bodyPr/>
                    <a:p>
                      <a:pPr>
                        <a:buNone/>
                      </a:pPr>
                      <a:r>
                        <a:rPr lang="zh-CN" altLang="en-US" sz="1800">
                          <a:sym typeface="+mn-ea"/>
                        </a:rPr>
                        <a:t>影响个人对人、事、物采取行动的内部状态</a:t>
                      </a:r>
                      <a:endParaRPr lang="zh-CN" altLang="en-US"/>
                    </a:p>
                  </a:txBody>
                  <a:tcPr anchor="ctr" anchorCtr="0"/>
                </a:tc>
              </a:tr>
            </a:tbl>
          </a:graphicData>
        </a:graphic>
      </p:graphicFrame>
      <p:sp>
        <p:nvSpPr>
          <p:cNvPr id="3" name="文本框 2"/>
          <p:cNvSpPr txBox="1"/>
          <p:nvPr/>
        </p:nvSpPr>
        <p:spPr>
          <a:xfrm>
            <a:off x="664845" y="1866900"/>
            <a:ext cx="5425440" cy="398780"/>
          </a:xfrm>
          <a:prstGeom prst="rect">
            <a:avLst/>
          </a:prstGeom>
          <a:noFill/>
        </p:spPr>
        <p:txBody>
          <a:bodyPr wrap="square" rtlCol="0" anchor="t">
            <a:spAutoFit/>
          </a:bodyPr>
          <a:p>
            <a:r>
              <a:rPr lang="zh-CN" altLang="en-US" sz="2000"/>
              <a:t>加涅根据学习结果将人类学习分成五类</a:t>
            </a:r>
            <a:endParaRPr lang="zh-CN" altLang="en-US" sz="2000"/>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2000"/>
    </mc:Choice>
    <mc:Fallback>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2" name="图片 11"/>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11247"/>
          </a:xfrm>
          <a:prstGeom prst="rect">
            <a:avLst/>
          </a:prstGeom>
        </p:spPr>
      </p:pic>
      <p:pic>
        <p:nvPicPr>
          <p:cNvPr id="10" name="图片 9"/>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7" name="文本框 6"/>
          <p:cNvSpPr txBox="1"/>
          <p:nvPr>
            <p:custDataLst>
              <p:tags r:id="rId7"/>
            </p:custDataLst>
          </p:nvPr>
        </p:nvSpPr>
        <p:spPr>
          <a:xfrm>
            <a:off x="640080" y="222250"/>
            <a:ext cx="10892155" cy="702945"/>
          </a:xfrm>
          <a:prstGeom prst="rect">
            <a:avLst/>
          </a:prstGeom>
          <a:noFill/>
        </p:spPr>
        <p:txBody>
          <a:bodyPr wrap="square" lIns="63500" tIns="25400" rIns="63500" bIns="25400" rtlCol="0" anchor="ctr" anchorCtr="0">
            <a:normAutofit/>
          </a:bodyPr>
          <a:p>
            <a:pPr marL="0" indent="0" algn="l">
              <a:lnSpc>
                <a:spcPct val="100000"/>
              </a:lnSpc>
              <a:spcBef>
                <a:spcPts val="0"/>
              </a:spcBef>
              <a:spcAft>
                <a:spcPts val="0"/>
              </a:spcAft>
              <a:buSzPct val="100000"/>
              <a:buNone/>
            </a:pPr>
            <a:r>
              <a:rPr lang="zh-CN" altLang="en-US" sz="3200" b="1" dirty="0">
                <a:solidFill>
                  <a:schemeClr val="tx1"/>
                </a:solidFill>
                <a:latin typeface="Lato Regular"/>
                <a:cs typeface="Lato Regular"/>
                <a:sym typeface="+mn-ea"/>
              </a:rPr>
              <a:t>学习水平分类（单选、多选）</a:t>
            </a:r>
            <a:endParaRPr lang="zh-CN" altLang="en-US" sz="3200" b="1" spc="160" dirty="0">
              <a:solidFill>
                <a:schemeClr val="tx1"/>
              </a:solidFill>
              <a:latin typeface="Lato Regular"/>
              <a:ea typeface="微软雅黑" panose="020B0503020204020204" charset="-122"/>
              <a:cs typeface="Lato Regular"/>
              <a:sym typeface="+mn-ea"/>
            </a:endParaRPr>
          </a:p>
        </p:txBody>
      </p:sp>
      <p:sp>
        <p:nvSpPr>
          <p:cNvPr id="5" name="矩形 4"/>
          <p:cNvSpPr/>
          <p:nvPr>
            <p:custDataLst>
              <p:tags r:id="rId8"/>
            </p:custDataLst>
          </p:nvPr>
        </p:nvSpPr>
        <p:spPr>
          <a:xfrm>
            <a:off x="-5079" y="1137824"/>
            <a:ext cx="12192000" cy="50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charset="-122"/>
              <a:ea typeface="微软雅黑" panose="020B0503020204020204" charset="-122"/>
              <a:sym typeface="Arial" panose="020B0604020202020204" pitchFamily="34" charset="0"/>
            </a:endParaRPr>
          </a:p>
        </p:txBody>
      </p:sp>
      <p:graphicFrame>
        <p:nvGraphicFramePr>
          <p:cNvPr id="3" name="表格 2"/>
          <p:cNvGraphicFramePr/>
          <p:nvPr>
            <p:custDataLst>
              <p:tags r:id="rId9"/>
            </p:custDataLst>
          </p:nvPr>
        </p:nvGraphicFramePr>
        <p:xfrm>
          <a:off x="684848" y="1458913"/>
          <a:ext cx="10812780" cy="4925695"/>
        </p:xfrm>
        <a:graphic>
          <a:graphicData uri="http://schemas.openxmlformats.org/drawingml/2006/table">
            <a:tbl>
              <a:tblPr firstRow="1" bandRow="1">
                <a:tableStyleId>{6E25E649-3F16-4E02-A733-19D2CDBF48F0}</a:tableStyleId>
              </a:tblPr>
              <a:tblGrid>
                <a:gridCol w="2160000"/>
                <a:gridCol w="8640000"/>
              </a:tblGrid>
              <a:tr h="430530">
                <a:tc>
                  <a:txBody>
                    <a:bodyPr/>
                    <a:p>
                      <a:pPr algn="ctr">
                        <a:buNone/>
                      </a:pPr>
                      <a:r>
                        <a:rPr lang="zh-CN" altLang="en-US" sz="2000"/>
                        <a:t>分类</a:t>
                      </a:r>
                      <a:endParaRPr lang="zh-CN" altLang="en-US" sz="2000"/>
                    </a:p>
                  </a:txBody>
                  <a:tcPr marL="144145" marR="144145" marT="34290" marB="34290" anchor="ctr" anchorCtr="0"/>
                </a:tc>
                <a:tc>
                  <a:txBody>
                    <a:bodyPr/>
                    <a:p>
                      <a:pPr algn="ctr">
                        <a:buNone/>
                      </a:pPr>
                      <a:r>
                        <a:rPr lang="zh-CN" altLang="en-US" sz="2000"/>
                        <a:t>含义</a:t>
                      </a:r>
                      <a:endParaRPr lang="zh-CN" altLang="en-US" sz="2000"/>
                    </a:p>
                  </a:txBody>
                  <a:tcPr marL="144145" marR="144145" marT="34290" marB="34290" anchor="ctr" anchorCtr="0"/>
                </a:tc>
              </a:tr>
              <a:tr h="781050">
                <a:tc>
                  <a:txBody>
                    <a:bodyPr/>
                    <a:p>
                      <a:pPr algn="ctr">
                        <a:buNone/>
                      </a:pPr>
                      <a:r>
                        <a:rPr lang="zh-CN" altLang="en-US" sz="1800"/>
                        <a:t>信号学习（经典性条件放射）</a:t>
                      </a:r>
                      <a:endParaRPr lang="zh-CN" altLang="en-US" sz="1800"/>
                    </a:p>
                  </a:txBody>
                  <a:tcPr marL="144145" marR="144145" marT="34290" marB="34290" anchor="ctr" anchorCtr="0"/>
                </a:tc>
                <a:tc>
                  <a:txBody>
                    <a:bodyPr/>
                    <a:p>
                      <a:pPr algn="l">
                        <a:buNone/>
                      </a:pPr>
                      <a:r>
                        <a:rPr lang="zh-CN" altLang="en-US" sz="1800">
                          <a:uFillTx/>
                        </a:rPr>
                        <a:t>指学习对某种信号刺激作出一般性和弥散性的反应。</a:t>
                      </a:r>
                      <a:endParaRPr lang="zh-CN" altLang="en-US" sz="1800">
                        <a:uFillTx/>
                      </a:endParaRPr>
                    </a:p>
                  </a:txBody>
                  <a:tcPr marL="179705" marR="179705" marT="34290" marB="34290" anchor="ctr" anchorCtr="0"/>
                </a:tc>
              </a:tr>
              <a:tr h="781685">
                <a:tc>
                  <a:txBody>
                    <a:bodyPr/>
                    <a:p>
                      <a:pPr algn="ctr">
                        <a:buNone/>
                      </a:pPr>
                      <a:r>
                        <a:rPr lang="zh-CN" altLang="en-US" sz="1800"/>
                        <a:t>刺激——反应学习（操作性条件反射）</a:t>
                      </a:r>
                      <a:endParaRPr lang="zh-CN" altLang="en-US" sz="1800"/>
                    </a:p>
                  </a:txBody>
                  <a:tcPr marL="144145" marR="144145" marT="34290" marB="34290" anchor="ctr" anchorCtr="0"/>
                </a:tc>
                <a:tc>
                  <a:txBody>
                    <a:bodyPr/>
                    <a:p>
                      <a:pPr algn="l">
                        <a:buNone/>
                      </a:pPr>
                      <a:r>
                        <a:rPr lang="zh-CN" altLang="en-US" sz="1800">
                          <a:uFillTx/>
                        </a:rPr>
                        <a:t>指学习使一定的情境或刺激与一定的反应相联结，并得到强化，学会以某种反应去获得某种结果。</a:t>
                      </a:r>
                      <a:endParaRPr lang="zh-CN" altLang="en-US" sz="1800">
                        <a:uFillTx/>
                      </a:endParaRPr>
                    </a:p>
                  </a:txBody>
                  <a:tcPr marL="179705" marR="179705" marT="34290" marB="34290" anchor="ctr" anchorCtr="0"/>
                </a:tc>
              </a:tr>
              <a:tr h="781050">
                <a:tc>
                  <a:txBody>
                    <a:bodyPr/>
                    <a:p>
                      <a:pPr algn="ctr">
                        <a:buNone/>
                      </a:pPr>
                      <a:r>
                        <a:rPr lang="zh-CN" altLang="en-US" sz="1800"/>
                        <a:t>连锁学习</a:t>
                      </a:r>
                      <a:endParaRPr lang="zh-CN" altLang="en-US" sz="1800"/>
                    </a:p>
                  </a:txBody>
                  <a:tcPr marL="144145" marR="144145" marT="34290" marB="34290" anchor="ctr" anchorCtr="0"/>
                </a:tc>
                <a:tc>
                  <a:txBody>
                    <a:bodyPr/>
                    <a:p>
                      <a:pPr algn="l">
                        <a:buNone/>
                      </a:pPr>
                      <a:r>
                        <a:rPr lang="zh-CN" altLang="en-US" sz="1800">
                          <a:uFillTx/>
                        </a:rPr>
                        <a:t>学习联合两个或两个以上的刺激——反应动作，以形成一系列刺激——反应动作联结。</a:t>
                      </a:r>
                      <a:endParaRPr lang="zh-CN" altLang="en-US" sz="1800">
                        <a:uFillTx/>
                      </a:endParaRPr>
                    </a:p>
                  </a:txBody>
                  <a:tcPr marL="179705" marR="179705" marT="34290" marB="34290" anchor="ctr" anchorCtr="0"/>
                </a:tc>
              </a:tr>
              <a:tr h="430530">
                <a:tc>
                  <a:txBody>
                    <a:bodyPr/>
                    <a:p>
                      <a:pPr algn="ctr">
                        <a:buNone/>
                      </a:pPr>
                      <a:r>
                        <a:rPr lang="zh-CN" altLang="en-US" sz="1800"/>
                        <a:t>言语联结学习</a:t>
                      </a:r>
                      <a:endParaRPr lang="zh-CN" altLang="en-US" sz="1800"/>
                    </a:p>
                  </a:txBody>
                  <a:tcPr marL="144145" marR="144145" marT="34290" marB="34290" anchor="ctr" anchorCtr="0"/>
                </a:tc>
                <a:tc>
                  <a:txBody>
                    <a:bodyPr/>
                    <a:p>
                      <a:pPr algn="l">
                        <a:buNone/>
                      </a:pPr>
                      <a:r>
                        <a:rPr lang="zh-CN" altLang="en-US" sz="1800">
                          <a:uFillTx/>
                        </a:rPr>
                        <a:t>指形成一系列的言语单位的联结，即言语连锁化</a:t>
                      </a:r>
                      <a:endParaRPr lang="zh-CN" altLang="en-US" sz="1800">
                        <a:uFillTx/>
                      </a:endParaRPr>
                    </a:p>
                  </a:txBody>
                  <a:tcPr marL="179705" marR="179705" marT="34290" marB="34290" anchor="ctr" anchorCtr="0"/>
                </a:tc>
              </a:tr>
              <a:tr h="429895">
                <a:tc>
                  <a:txBody>
                    <a:bodyPr/>
                    <a:p>
                      <a:pPr algn="ctr">
                        <a:buNone/>
                      </a:pPr>
                      <a:r>
                        <a:rPr lang="zh-CN" altLang="en-US" sz="1800"/>
                        <a:t>辨别学习</a:t>
                      </a:r>
                      <a:endParaRPr lang="zh-CN" altLang="en-US" sz="1800"/>
                    </a:p>
                  </a:txBody>
                  <a:tcPr marL="144145" marR="144145" marT="34290" marB="34290" anchor="ctr" anchorCtr="0"/>
                </a:tc>
                <a:tc>
                  <a:txBody>
                    <a:bodyPr/>
                    <a:p>
                      <a:pPr algn="l">
                        <a:buNone/>
                      </a:pPr>
                      <a:r>
                        <a:rPr lang="zh-CN" altLang="en-US" sz="1800">
                          <a:uFillTx/>
                        </a:rPr>
                        <a:t>指学习一系列类似的刺激，并对每种刺激作出适当的反应。</a:t>
                      </a:r>
                      <a:endParaRPr lang="zh-CN" altLang="en-US" sz="1800">
                        <a:uFillTx/>
                      </a:endParaRPr>
                    </a:p>
                  </a:txBody>
                  <a:tcPr marL="179705" marR="179705" marT="34290" marB="34290" anchor="ctr" anchorCtr="0"/>
                </a:tc>
              </a:tr>
              <a:tr h="430530">
                <a:tc>
                  <a:txBody>
                    <a:bodyPr/>
                    <a:p>
                      <a:pPr algn="ctr">
                        <a:buNone/>
                      </a:pPr>
                      <a:r>
                        <a:rPr lang="zh-CN" altLang="en-US" sz="1800"/>
                        <a:t>概念学习</a:t>
                      </a:r>
                      <a:endParaRPr lang="zh-CN" altLang="en-US" sz="1800"/>
                    </a:p>
                  </a:txBody>
                  <a:tcPr marL="144145" marR="144145" marT="34290" marB="34290" anchor="ctr" anchorCtr="0"/>
                </a:tc>
                <a:tc>
                  <a:txBody>
                    <a:bodyPr/>
                    <a:p>
                      <a:pPr algn="l">
                        <a:buNone/>
                      </a:pPr>
                      <a:r>
                        <a:rPr lang="zh-CN" altLang="en-US" sz="1800">
                          <a:uFillTx/>
                        </a:rPr>
                        <a:t>指学会认识一类事物的共同属性，并对同类事物的抽象特征作出反应。</a:t>
                      </a:r>
                      <a:endParaRPr lang="zh-CN" altLang="en-US" sz="1800">
                        <a:uFillTx/>
                      </a:endParaRPr>
                    </a:p>
                  </a:txBody>
                  <a:tcPr marL="179705" marR="179705" marT="34290" marB="34290" anchor="ctr" anchorCtr="0"/>
                </a:tc>
              </a:tr>
              <a:tr h="429895">
                <a:tc>
                  <a:txBody>
                    <a:bodyPr/>
                    <a:p>
                      <a:pPr algn="ctr">
                        <a:buNone/>
                      </a:pPr>
                      <a:r>
                        <a:rPr lang="zh-CN" altLang="en-US" sz="1800"/>
                        <a:t>规则或原理学习</a:t>
                      </a:r>
                      <a:endParaRPr lang="zh-CN" altLang="en-US" sz="1800"/>
                    </a:p>
                  </a:txBody>
                  <a:tcPr marL="144145" marR="144145" marT="34290" marB="34290" anchor="ctr" anchorCtr="0"/>
                </a:tc>
                <a:tc>
                  <a:txBody>
                    <a:bodyPr/>
                    <a:p>
                      <a:pPr algn="l">
                        <a:buNone/>
                      </a:pPr>
                      <a:r>
                        <a:rPr lang="zh-CN" altLang="en-US" sz="1800">
                          <a:uFillTx/>
                        </a:rPr>
                        <a:t>指学习两个或两个以上概念之间的关系，相当于命题的学习。</a:t>
                      </a:r>
                      <a:endParaRPr lang="zh-CN" altLang="en-US" sz="1800">
                        <a:uFillTx/>
                      </a:endParaRPr>
                    </a:p>
                  </a:txBody>
                  <a:tcPr marL="179705" marR="179705" marT="34290" marB="34290" anchor="ctr" anchorCtr="0"/>
                </a:tc>
              </a:tr>
              <a:tr h="430530">
                <a:tc>
                  <a:txBody>
                    <a:bodyPr/>
                    <a:p>
                      <a:pPr algn="ctr">
                        <a:buNone/>
                      </a:pPr>
                      <a:r>
                        <a:rPr lang="zh-CN" altLang="en-US" sz="1800"/>
                        <a:t>解决问题学习</a:t>
                      </a:r>
                      <a:endParaRPr lang="zh-CN" altLang="en-US" sz="1800"/>
                    </a:p>
                  </a:txBody>
                  <a:tcPr marL="144145" marR="144145" marT="34290" marB="34290" anchor="ctr" anchorCtr="0"/>
                </a:tc>
                <a:tc>
                  <a:txBody>
                    <a:bodyPr/>
                    <a:p>
                      <a:pPr algn="l">
                        <a:buNone/>
                      </a:pPr>
                      <a:r>
                        <a:rPr lang="zh-CN" altLang="en-US" sz="1800">
                          <a:uFillTx/>
                        </a:rPr>
                        <a:t>指学会在不同条件下，运用规则或原理解决问题，以达到最终目的。</a:t>
                      </a:r>
                      <a:endParaRPr lang="zh-CN" altLang="en-US" sz="1800">
                        <a:uFillTx/>
                      </a:endParaRPr>
                    </a:p>
                  </a:txBody>
                  <a:tcPr marL="179705" marR="179705" marT="34290" marB="34290" anchor="ctr" anchorCtr="0"/>
                </a:tc>
              </a:tr>
            </a:tbl>
          </a:graphicData>
        </a:graphic>
      </p:graphicFrame>
    </p:spTree>
    <p:custDataLst>
      <p:tags r:id="rId10"/>
    </p:custDataLst>
  </p:cSld>
  <p:clrMapOvr>
    <a:masterClrMapping/>
  </p:clrMapOvr>
  <mc:AlternateContent xmlns:mc="http://schemas.openxmlformats.org/markup-compatibility/2006">
    <mc:Choice xmlns:p14="http://schemas.microsoft.com/office/powerpoint/2010/main" Requires="p14">
      <p:transition p14:dur="2000"/>
    </mc:Choice>
    <mc:Fallback>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2" name="图片 11"/>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11247"/>
          </a:xfrm>
          <a:prstGeom prst="rect">
            <a:avLst/>
          </a:prstGeom>
        </p:spPr>
      </p:pic>
      <p:pic>
        <p:nvPicPr>
          <p:cNvPr id="10" name="图片 9"/>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7" name="文本框 6"/>
          <p:cNvSpPr txBox="1"/>
          <p:nvPr>
            <p:custDataLst>
              <p:tags r:id="rId7"/>
            </p:custDataLst>
          </p:nvPr>
        </p:nvSpPr>
        <p:spPr>
          <a:xfrm>
            <a:off x="640080" y="222250"/>
            <a:ext cx="10892155" cy="702945"/>
          </a:xfrm>
          <a:prstGeom prst="rect">
            <a:avLst/>
          </a:prstGeom>
          <a:noFill/>
        </p:spPr>
        <p:txBody>
          <a:bodyPr wrap="square" lIns="63500" tIns="25400" rIns="63500" bIns="25400" rtlCol="0" anchor="ctr" anchorCtr="0">
            <a:normAutofit/>
          </a:bodyPr>
          <a:p>
            <a:pPr marL="0" indent="0" algn="l">
              <a:lnSpc>
                <a:spcPct val="100000"/>
              </a:lnSpc>
              <a:spcBef>
                <a:spcPts val="0"/>
              </a:spcBef>
              <a:spcAft>
                <a:spcPts val="0"/>
              </a:spcAft>
              <a:buSzPct val="100000"/>
              <a:buNone/>
            </a:pPr>
            <a:r>
              <a:rPr lang="zh-CN" altLang="en-US" sz="3200" b="1" dirty="0">
                <a:solidFill>
                  <a:schemeClr val="tx1"/>
                </a:solidFill>
                <a:latin typeface="Lato Regular"/>
                <a:cs typeface="Lato Regular"/>
                <a:sym typeface="+mn-ea"/>
              </a:rPr>
              <a:t>学习结果分类（单选、多选）</a:t>
            </a:r>
            <a:endParaRPr lang="zh-CN" altLang="en-US" sz="3200" b="1" spc="160" dirty="0">
              <a:solidFill>
                <a:schemeClr val="tx1"/>
              </a:solidFill>
              <a:latin typeface="Lato Regular"/>
              <a:ea typeface="微软雅黑" panose="020B0503020204020204" charset="-122"/>
              <a:cs typeface="Lato Regular"/>
              <a:sym typeface="+mn-ea"/>
            </a:endParaRPr>
          </a:p>
        </p:txBody>
      </p:sp>
      <p:sp>
        <p:nvSpPr>
          <p:cNvPr id="5" name="矩形 4"/>
          <p:cNvSpPr/>
          <p:nvPr>
            <p:custDataLst>
              <p:tags r:id="rId8"/>
            </p:custDataLst>
          </p:nvPr>
        </p:nvSpPr>
        <p:spPr>
          <a:xfrm>
            <a:off x="-5079" y="1137824"/>
            <a:ext cx="12192000" cy="50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charset="-122"/>
              <a:ea typeface="微软雅黑" panose="020B0503020204020204" charset="-122"/>
              <a:sym typeface="Arial" panose="020B0604020202020204" pitchFamily="34" charset="0"/>
            </a:endParaRPr>
          </a:p>
        </p:txBody>
      </p:sp>
      <p:graphicFrame>
        <p:nvGraphicFramePr>
          <p:cNvPr id="2" name="表格 1"/>
          <p:cNvGraphicFramePr/>
          <p:nvPr>
            <p:custDataLst>
              <p:tags r:id="rId9"/>
            </p:custDataLst>
          </p:nvPr>
        </p:nvGraphicFramePr>
        <p:xfrm>
          <a:off x="668179" y="1525588"/>
          <a:ext cx="10800080" cy="4641850"/>
        </p:xfrm>
        <a:graphic>
          <a:graphicData uri="http://schemas.openxmlformats.org/drawingml/2006/table">
            <a:tbl>
              <a:tblPr firstRow="1" bandRow="1">
                <a:tableStyleId>{6E25E649-3F16-4E02-A733-19D2CDBF48F0}</a:tableStyleId>
              </a:tblPr>
              <a:tblGrid>
                <a:gridCol w="2160000"/>
                <a:gridCol w="8640000"/>
              </a:tblGrid>
              <a:tr h="528320">
                <a:tc>
                  <a:txBody>
                    <a:bodyPr/>
                    <a:p>
                      <a:pPr algn="ctr">
                        <a:buNone/>
                      </a:pPr>
                      <a:r>
                        <a:rPr lang="zh-CN" altLang="en-US" sz="2000"/>
                        <a:t>分类</a:t>
                      </a:r>
                      <a:endParaRPr lang="zh-CN" altLang="en-US" sz="2000"/>
                    </a:p>
                  </a:txBody>
                  <a:tcPr marL="68580" marR="68580" marT="34290" marB="34290" anchor="ctr" anchorCtr="0"/>
                </a:tc>
                <a:tc>
                  <a:txBody>
                    <a:bodyPr/>
                    <a:p>
                      <a:pPr algn="ctr">
                        <a:buNone/>
                      </a:pPr>
                      <a:r>
                        <a:rPr lang="zh-CN" altLang="en-US" sz="2000"/>
                        <a:t>含义</a:t>
                      </a:r>
                      <a:endParaRPr lang="zh-CN" altLang="en-US" sz="2000"/>
                    </a:p>
                  </a:txBody>
                  <a:tcPr marL="68580" marR="68580" marT="34290" marB="34290" anchor="ctr" anchorCtr="0"/>
                </a:tc>
              </a:tr>
              <a:tr h="1032510">
                <a:tc>
                  <a:txBody>
                    <a:bodyPr/>
                    <a:p>
                      <a:pPr algn="ctr">
                        <a:buNone/>
                      </a:pPr>
                      <a:r>
                        <a:rPr lang="zh-CN" altLang="en-US" sz="1800"/>
                        <a:t>智慧技能</a:t>
                      </a:r>
                      <a:endParaRPr lang="zh-CN" altLang="en-US" sz="1800"/>
                    </a:p>
                  </a:txBody>
                  <a:tcPr marL="68580" marR="68580" marT="34290" marB="34290" anchor="ctr" anchorCtr="0"/>
                </a:tc>
                <a:tc>
                  <a:txBody>
                    <a:bodyPr/>
                    <a:p>
                      <a:pPr algn="l">
                        <a:buNone/>
                      </a:pPr>
                      <a:r>
                        <a:rPr lang="zh-CN" altLang="en-US" sz="1800"/>
                        <a:t>解决“怎么做”的问题，以处理外界的符号和信息。</a:t>
                      </a:r>
                      <a:endParaRPr lang="zh-CN" altLang="en-US" sz="1800"/>
                    </a:p>
                    <a:p>
                      <a:pPr algn="l">
                        <a:buNone/>
                      </a:pPr>
                      <a:r>
                        <a:rPr lang="zh-CN" altLang="en-US" sz="1800"/>
                        <a:t>辨别——概念——规则——高级规则（解决问题）等智慧技能</a:t>
                      </a:r>
                      <a:endParaRPr lang="zh-CN" altLang="en-US" sz="1800"/>
                    </a:p>
                  </a:txBody>
                  <a:tcPr marL="179705" marR="179705" marT="34290" marB="34290" anchor="ctr" anchorCtr="0"/>
                </a:tc>
              </a:tr>
              <a:tr h="1031875">
                <a:tc>
                  <a:txBody>
                    <a:bodyPr/>
                    <a:p>
                      <a:pPr algn="ctr">
                        <a:buNone/>
                      </a:pPr>
                      <a:r>
                        <a:rPr lang="zh-CN" altLang="en-US" sz="1800"/>
                        <a:t>认知策略</a:t>
                      </a:r>
                      <a:endParaRPr lang="zh-CN" altLang="en-US" sz="1800"/>
                    </a:p>
                  </a:txBody>
                  <a:tcPr marL="68580" marR="68580" marT="34290" marB="34290" anchor="ctr" anchorCtr="0"/>
                </a:tc>
                <a:tc>
                  <a:txBody>
                    <a:bodyPr/>
                    <a:p>
                      <a:pPr algn="l">
                        <a:buNone/>
                      </a:pPr>
                      <a:r>
                        <a:rPr lang="zh-CN" altLang="en-US" sz="1800"/>
                        <a:t>支配自己的注意、学习、记忆和思维的等内部心理过程的技能的学习</a:t>
                      </a:r>
                      <a:endParaRPr lang="zh-CN" altLang="en-US" sz="1800"/>
                    </a:p>
                    <a:p>
                      <a:pPr algn="l">
                        <a:buNone/>
                      </a:pPr>
                      <a:r>
                        <a:rPr lang="zh-CN" altLang="en-US" sz="1800"/>
                        <a:t>（学习策略</a:t>
                      </a:r>
                      <a:r>
                        <a:rPr lang="en-US" altLang="zh-CN" sz="1800"/>
                        <a:t>3</a:t>
                      </a:r>
                      <a:r>
                        <a:rPr lang="zh-CN" altLang="en-US" sz="1800"/>
                        <a:t>个）</a:t>
                      </a:r>
                      <a:endParaRPr lang="zh-CN" altLang="en-US" sz="1800"/>
                    </a:p>
                  </a:txBody>
                  <a:tcPr marL="179705" marR="179705" marT="34290" marB="34290" anchor="ctr" anchorCtr="0"/>
                </a:tc>
              </a:tr>
              <a:tr h="806450">
                <a:tc>
                  <a:txBody>
                    <a:bodyPr/>
                    <a:p>
                      <a:pPr algn="ctr">
                        <a:buNone/>
                      </a:pPr>
                      <a:r>
                        <a:rPr lang="zh-CN" altLang="en-US" sz="1800"/>
                        <a:t>言语信息</a:t>
                      </a:r>
                      <a:endParaRPr lang="zh-CN" altLang="en-US" sz="1800"/>
                    </a:p>
                  </a:txBody>
                  <a:tcPr marL="68580" marR="68580" marT="34290" marB="34290" anchor="ctr" anchorCtr="0"/>
                </a:tc>
                <a:tc>
                  <a:txBody>
                    <a:bodyPr/>
                    <a:p>
                      <a:pPr algn="l">
                        <a:buNone/>
                      </a:pPr>
                      <a:r>
                        <a:rPr lang="zh-CN" altLang="en-US" sz="1800"/>
                        <a:t>有关事物的名称、时间、地点、定义以及特征等方面的事实性信息的学习</a:t>
                      </a:r>
                      <a:endParaRPr lang="zh-CN" altLang="en-US" sz="1800"/>
                    </a:p>
                  </a:txBody>
                  <a:tcPr marL="179705" marR="179705" marT="34290" marB="34290" anchor="ctr" anchorCtr="0"/>
                </a:tc>
              </a:tr>
              <a:tr h="714375">
                <a:tc>
                  <a:txBody>
                    <a:bodyPr/>
                    <a:p>
                      <a:pPr algn="ctr">
                        <a:buNone/>
                      </a:pPr>
                      <a:r>
                        <a:rPr lang="zh-CN" altLang="en-US" sz="1800"/>
                        <a:t>动作技能</a:t>
                      </a:r>
                      <a:endParaRPr lang="zh-CN" altLang="en-US" sz="1800"/>
                    </a:p>
                  </a:txBody>
                  <a:tcPr marL="68580" marR="68580" marT="34290" marB="34290" anchor="ctr" anchorCtr="0"/>
                </a:tc>
                <a:tc>
                  <a:txBody>
                    <a:bodyPr/>
                    <a:p>
                      <a:pPr algn="l">
                        <a:buNone/>
                      </a:pPr>
                      <a:r>
                        <a:rPr lang="zh-CN" altLang="en-US" sz="1800"/>
                        <a:t>通过人的一般活动而习得的一套熟练的动作系统。如写字技能、体操技能等。</a:t>
                      </a:r>
                      <a:endParaRPr lang="zh-CN" altLang="en-US" sz="1800"/>
                    </a:p>
                  </a:txBody>
                  <a:tcPr marL="179705" marR="179705" marT="34290" marB="34290" anchor="ctr" anchorCtr="0"/>
                </a:tc>
              </a:tr>
              <a:tr h="528320">
                <a:tc>
                  <a:txBody>
                    <a:bodyPr/>
                    <a:p>
                      <a:pPr algn="ctr">
                        <a:buNone/>
                      </a:pPr>
                      <a:r>
                        <a:rPr lang="zh-CN" altLang="en-US" sz="1800"/>
                        <a:t>态度</a:t>
                      </a:r>
                      <a:endParaRPr lang="zh-CN" altLang="en-US" sz="1800"/>
                    </a:p>
                  </a:txBody>
                  <a:tcPr marL="68580" marR="68580" marT="34290" marB="34290" anchor="ctr" anchorCtr="0"/>
                </a:tc>
                <a:tc>
                  <a:txBody>
                    <a:bodyPr/>
                    <a:p>
                      <a:pPr algn="l">
                        <a:buNone/>
                      </a:pPr>
                      <a:r>
                        <a:rPr lang="zh-CN" altLang="en-US" sz="1800"/>
                        <a:t>影响个人对人、事、物采取行动的内部状态</a:t>
                      </a:r>
                      <a:endParaRPr lang="zh-CN" altLang="en-US" sz="1800"/>
                    </a:p>
                  </a:txBody>
                  <a:tcPr marL="179705" marR="179705" marT="34290" marB="34290" anchor="ctr" anchorCtr="0"/>
                </a:tc>
              </a:tr>
            </a:tbl>
          </a:graphicData>
        </a:graphic>
      </p:graphicFrame>
    </p:spTree>
    <p:custDataLst>
      <p:tags r:id="rId10"/>
    </p:custDataLst>
  </p:cSld>
  <p:clrMapOvr>
    <a:masterClrMapping/>
  </p:clrMapOvr>
  <mc:AlternateContent xmlns:mc="http://schemas.openxmlformats.org/markup-compatibility/2006">
    <mc:Choice xmlns:p14="http://schemas.microsoft.com/office/powerpoint/2010/main" Requires="p14">
      <p:transition p14:dur="2000"/>
    </mc:Choice>
    <mc:Fallback>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2" name="图片 11"/>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11247"/>
          </a:xfrm>
          <a:prstGeom prst="rect">
            <a:avLst/>
          </a:prstGeom>
        </p:spPr>
      </p:pic>
      <p:pic>
        <p:nvPicPr>
          <p:cNvPr id="10" name="图片 9"/>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7" name="文本框 6"/>
          <p:cNvSpPr txBox="1"/>
          <p:nvPr>
            <p:custDataLst>
              <p:tags r:id="rId7"/>
            </p:custDataLst>
          </p:nvPr>
        </p:nvSpPr>
        <p:spPr>
          <a:xfrm>
            <a:off x="609600" y="658400"/>
            <a:ext cx="10972800" cy="702944"/>
          </a:xfrm>
          <a:prstGeom prst="rect">
            <a:avLst/>
          </a:prstGeom>
          <a:noFill/>
        </p:spPr>
        <p:txBody>
          <a:bodyPr wrap="square" lIns="63500" tIns="25400" rIns="63500" bIns="25400" rtlCol="0" anchor="t" anchorCtr="0">
            <a:normAutofit/>
            <a:scene3d>
              <a:camera prst="orthographicFront"/>
              <a:lightRig rig="threePt" dir="t"/>
            </a:scene3d>
          </a:bodyPr>
          <a:p>
            <a:pPr marL="0" indent="0" algn="l">
              <a:lnSpc>
                <a:spcPct val="100000"/>
              </a:lnSpc>
              <a:spcBef>
                <a:spcPts val="0"/>
              </a:spcBef>
              <a:spcAft>
                <a:spcPts val="0"/>
              </a:spcAft>
              <a:buSzPct val="100000"/>
              <a:buNone/>
            </a:pPr>
            <a:r>
              <a:rPr lang="zh-CN" altLang="en-US" sz="3200" b="1" dirty="0">
                <a:solidFill>
                  <a:schemeClr val="accent1"/>
                </a:solidFill>
                <a:effectLst>
                  <a:outerShdw blurRad="38100" dist="25400" dir="5400000" algn="ctr" rotWithShape="0">
                    <a:srgbClr val="6E747A">
                      <a:alpha val="43000"/>
                    </a:srgbClr>
                  </a:outerShdw>
                </a:effectLst>
                <a:latin typeface="Lato Regular"/>
                <a:cs typeface="Lato Regular"/>
                <a:sym typeface="+mn-ea"/>
              </a:rPr>
              <a:t>奥苏贝尔关于学习的划分</a:t>
            </a:r>
            <a:endParaRPr lang="zh-CN" altLang="en-US" sz="3200" b="1" spc="160" dirty="0">
              <a:solidFill>
                <a:schemeClr val="accent1"/>
              </a:solidFill>
              <a:effectLst>
                <a:outerShdw blurRad="38100" dist="25400" dir="5400000" algn="ctr" rotWithShape="0">
                  <a:srgbClr val="6E747A">
                    <a:alpha val="43000"/>
                  </a:srgbClr>
                </a:outerShdw>
              </a:effectLst>
              <a:latin typeface="Lato Regular"/>
              <a:ea typeface="微软雅黑" panose="020B0503020204020204" charset="-122"/>
              <a:cs typeface="Lato Regular"/>
              <a:sym typeface="+mn-ea"/>
            </a:endParaRPr>
          </a:p>
        </p:txBody>
      </p:sp>
      <p:sp>
        <p:nvSpPr>
          <p:cNvPr id="5" name="矩形 4"/>
          <p:cNvSpPr/>
          <p:nvPr>
            <p:custDataLst>
              <p:tags r:id="rId8"/>
            </p:custDataLst>
          </p:nvPr>
        </p:nvSpPr>
        <p:spPr>
          <a:xfrm>
            <a:off x="0" y="1666144"/>
            <a:ext cx="12192000" cy="50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11" name="Title 6"/>
          <p:cNvSpPr txBox="1"/>
          <p:nvPr>
            <p:custDataLst>
              <p:tags r:id="rId9"/>
            </p:custDataLst>
          </p:nvPr>
        </p:nvSpPr>
        <p:spPr>
          <a:xfrm>
            <a:off x="4721860" y="1969135"/>
            <a:ext cx="6633210" cy="4279265"/>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285750" algn="just" fontAlgn="ctr">
              <a:lnSpc>
                <a:spcPct val="130000"/>
              </a:lnSpc>
              <a:spcBef>
                <a:spcPts val="1000"/>
              </a:spcBef>
              <a:spcAft>
                <a:spcPts val="0"/>
              </a:spcAft>
              <a:buSzPct val="100000"/>
              <a:buFont typeface="Wingdings" panose="05000000000000000000" charset="0"/>
              <a:buNone/>
            </a:pPr>
            <a:r>
              <a:rPr lang="zh-CN" altLang="en-US" sz="2000">
                <a:latin typeface="微软雅黑" panose="020B0503020204020204" charset="-122"/>
                <a:ea typeface="微软雅黑" panose="020B0503020204020204" charset="-122"/>
                <a:cs typeface="微软雅黑" panose="020B0503020204020204" charset="-122"/>
                <a:sym typeface="+mn-ea"/>
              </a:rPr>
              <a:t>美国奥苏伯尔（D.P.Ausubel）1918-2008</a:t>
            </a:r>
            <a:endParaRPr lang="zh-CN" altLang="en-US" sz="2000">
              <a:latin typeface="微软雅黑" panose="020B0503020204020204" charset="-122"/>
              <a:ea typeface="微软雅黑" panose="020B0503020204020204" charset="-122"/>
              <a:cs typeface="微软雅黑" panose="020B0503020204020204" charset="-122"/>
            </a:endParaRPr>
          </a:p>
          <a:p>
            <a:pPr marL="0" lvl="0" indent="-285750" algn="just" fontAlgn="ctr">
              <a:lnSpc>
                <a:spcPct val="130000"/>
              </a:lnSpc>
              <a:spcBef>
                <a:spcPts val="1000"/>
              </a:spcBef>
              <a:spcAft>
                <a:spcPts val="0"/>
              </a:spcAft>
              <a:buSzPct val="100000"/>
              <a:buFont typeface="Wingdings" panose="05000000000000000000" charset="0"/>
              <a:buNone/>
            </a:pPr>
            <a:r>
              <a:rPr lang="zh-CN" altLang="en-US" sz="2000">
                <a:latin typeface="微软雅黑" panose="020B0503020204020204" charset="-122"/>
                <a:ea typeface="微软雅黑" panose="020B0503020204020204" charset="-122"/>
                <a:cs typeface="微软雅黑" panose="020B0503020204020204" charset="-122"/>
                <a:sym typeface="+mn-ea"/>
              </a:rPr>
              <a:t>美国认知教育心理学家。先获宾夕法尼亚大学学士学位(1939)和哥伦比亚大学心理学硕士，后又获布兰代斯大学医学博士(1943)和哥伦比亚大学心理学博士(1950)学位。1950-1974年任伊利诺斯大学教育研究所教授。1975年转任纽约市立大学研究生院与大学中心教授，1978年退休为名誉教授。后开办诊所，任精神病医生。曾获桑代克奖。</a:t>
            </a:r>
            <a:endParaRPr lang="zh-CN" altLang="en-US" sz="2000" spc="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3" name="图片 2"/>
          <p:cNvPicPr>
            <a:picLocks noChangeAspect="1"/>
          </p:cNvPicPr>
          <p:nvPr/>
        </p:nvPicPr>
        <p:blipFill>
          <a:blip r:embed="rId10"/>
          <a:stretch>
            <a:fillRect/>
          </a:stretch>
        </p:blipFill>
        <p:spPr>
          <a:xfrm>
            <a:off x="901065" y="1936115"/>
            <a:ext cx="3325495" cy="4312285"/>
          </a:xfrm>
          <a:prstGeom prst="rect">
            <a:avLst/>
          </a:prstGeom>
        </p:spPr>
      </p:pic>
    </p:spTree>
    <p:custDataLst>
      <p:tags r:id="rId11"/>
    </p:custDataLst>
  </p:cSld>
  <p:clrMapOvr>
    <a:masterClrMapping/>
  </p:clrMapOvr>
  <mc:AlternateContent xmlns:mc="http://schemas.openxmlformats.org/markup-compatibility/2006">
    <mc:Choice xmlns:p14="http://schemas.microsoft.com/office/powerpoint/2010/main" Requires="p14">
      <p:transition p14:dur="2000"/>
    </mc:Choice>
    <mc:Fallback>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2" name="图片 11"/>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11247"/>
          </a:xfrm>
          <a:prstGeom prst="rect">
            <a:avLst/>
          </a:prstGeom>
        </p:spPr>
      </p:pic>
      <p:pic>
        <p:nvPicPr>
          <p:cNvPr id="10" name="图片 9"/>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7" name="文本框 6"/>
          <p:cNvSpPr txBox="1"/>
          <p:nvPr>
            <p:custDataLst>
              <p:tags r:id="rId7"/>
            </p:custDataLst>
          </p:nvPr>
        </p:nvSpPr>
        <p:spPr>
          <a:xfrm>
            <a:off x="609600" y="658400"/>
            <a:ext cx="10972800" cy="702944"/>
          </a:xfrm>
          <a:prstGeom prst="rect">
            <a:avLst/>
          </a:prstGeom>
          <a:noFill/>
        </p:spPr>
        <p:txBody>
          <a:bodyPr wrap="square" lIns="63500" tIns="25400" rIns="63500" bIns="25400" rtlCol="0" anchor="t" anchorCtr="0">
            <a:normAutofit fontScale="80000"/>
          </a:bodyPr>
          <a:p>
            <a:pPr marL="0" indent="0" algn="l">
              <a:lnSpc>
                <a:spcPct val="100000"/>
              </a:lnSpc>
              <a:spcBef>
                <a:spcPts val="0"/>
              </a:spcBef>
              <a:spcAft>
                <a:spcPts val="0"/>
              </a:spcAft>
              <a:buSzPct val="100000"/>
              <a:buNone/>
            </a:pPr>
            <a:r>
              <a:rPr lang="zh-CN" altLang="en-US" sz="4000" b="1" spc="160" dirty="0">
                <a:solidFill>
                  <a:schemeClr val="accent1"/>
                </a:solidFill>
                <a:latin typeface="微软雅黑" panose="020B0503020204020204" charset="-122"/>
                <a:ea typeface="微软雅黑" panose="020B0503020204020204" charset="-122"/>
                <a:sym typeface="+mn-ea"/>
              </a:rPr>
              <a:t>（二）美国奥苏伯尔（D.P.Ausubel）对学习类型的分析</a:t>
            </a:r>
            <a:endParaRPr lang="zh-CN" altLang="en-US" sz="4000" b="1" spc="160" dirty="0">
              <a:solidFill>
                <a:schemeClr val="accent1"/>
              </a:solidFill>
              <a:latin typeface="微软雅黑" panose="020B0503020204020204" charset="-122"/>
              <a:ea typeface="微软雅黑" panose="020B0503020204020204" charset="-122"/>
              <a:sym typeface="+mn-ea"/>
            </a:endParaRPr>
          </a:p>
        </p:txBody>
      </p:sp>
      <p:sp>
        <p:nvSpPr>
          <p:cNvPr id="5" name="矩形 4"/>
          <p:cNvSpPr/>
          <p:nvPr>
            <p:custDataLst>
              <p:tags r:id="rId8"/>
            </p:custDataLst>
          </p:nvPr>
        </p:nvSpPr>
        <p:spPr>
          <a:xfrm>
            <a:off x="0" y="1666144"/>
            <a:ext cx="12192000" cy="50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11" name="Title 6"/>
          <p:cNvSpPr txBox="1"/>
          <p:nvPr>
            <p:custDataLst>
              <p:tags r:id="rId9"/>
            </p:custDataLst>
          </p:nvPr>
        </p:nvSpPr>
        <p:spPr>
          <a:xfrm>
            <a:off x="5778500" y="2277745"/>
            <a:ext cx="5693410" cy="382143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495300" algn="just" fontAlgn="ctr">
              <a:lnSpc>
                <a:spcPct val="130000"/>
              </a:lnSpc>
              <a:spcBef>
                <a:spcPts val="1000"/>
              </a:spcBef>
              <a:spcAft>
                <a:spcPts val="0"/>
              </a:spcAft>
              <a:buSzPct val="100000"/>
              <a:buFont typeface="Wingdings" panose="05000000000000000000" charset="0"/>
              <a:buNone/>
              <a:extLst>
                <a:ext uri="{35155182-B16C-46BC-9424-99874614C6A1}">
                  <wpsdc:indentchars xmlns:wpsdc="http://www.wps.cn/officeDocument/2017/drawingmlCustomData" val="200" checksum="3258507729"/>
                </a:ext>
              </a:extLst>
            </a:pPr>
            <a:r>
              <a:rPr lang="zh-CN" altLang="en-US" sz="2000">
                <a:latin typeface="微软雅黑" panose="020B0503020204020204" charset="-122"/>
                <a:ea typeface="微软雅黑" panose="020B0503020204020204" charset="-122"/>
                <a:cs typeface="微软雅黑" panose="020B0503020204020204" charset="-122"/>
                <a:sym typeface="+mn-ea"/>
              </a:rPr>
              <a:t>奥苏伯尔根据学生进行学习的方式，把学生的学习分为接受学习和发现学习；根据学习的内容，把学习分为机械学习与有意义的学习。上述两个维度是彼此独立的。奥苏伯尔认为，学校里的学习主要应该采用有意义的接受学习。</a:t>
            </a:r>
            <a:endParaRPr lang="zh-CN" altLang="en-US" sz="2000">
              <a:latin typeface="微软雅黑" panose="020B0503020204020204" charset="-122"/>
              <a:ea typeface="微软雅黑" panose="020B0503020204020204" charset="-122"/>
              <a:cs typeface="微软雅黑" panose="020B0503020204020204" charset="-122"/>
              <a:sym typeface="+mn-ea"/>
            </a:endParaRPr>
          </a:p>
          <a:p>
            <a:pPr marL="0" lvl="0" indent="495300" algn="just" fontAlgn="ctr">
              <a:lnSpc>
                <a:spcPct val="130000"/>
              </a:lnSpc>
              <a:spcBef>
                <a:spcPts val="1000"/>
              </a:spcBef>
              <a:spcAft>
                <a:spcPts val="0"/>
              </a:spcAft>
              <a:buSzPct val="100000"/>
              <a:buFont typeface="Wingdings" panose="05000000000000000000" charset="0"/>
              <a:buNone/>
              <a:extLst>
                <a:ext uri="{35155182-B16C-46BC-9424-99874614C6A1}">
                  <wpsdc:indentchars xmlns:wpsdc="http://www.wps.cn/officeDocument/2017/drawingmlCustomData" val="200" checksum="3258507729"/>
                </a:ext>
              </a:extLst>
            </a:pPr>
            <a:r>
              <a:rPr lang="zh-CN" altLang="en-US" sz="2000">
                <a:latin typeface="微软雅黑" panose="020B0503020204020204" charset="-122"/>
                <a:ea typeface="微软雅黑" panose="020B0503020204020204" charset="-122"/>
                <a:cs typeface="微软雅黑" panose="020B0503020204020204" charset="-122"/>
                <a:sym typeface="+mn-ea"/>
              </a:rPr>
              <a:t>我国潘菽教授主编的《教育心理学》根据学习的不同内容和结果，把学习划分为知识的学习、动作技能的学习、智慧技能的学习和社会行为规范的学习共四种类型。</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pic>
        <p:nvPicPr>
          <p:cNvPr id="28" name="图片 27"/>
          <p:cNvPicPr>
            <a:picLocks noChangeAspect="1"/>
          </p:cNvPicPr>
          <p:nvPr/>
        </p:nvPicPr>
        <p:blipFill>
          <a:blip r:embed="rId10">
            <a:extLst>
              <a:ext uri="{28A0092B-C50C-407E-A947-70E740481C1C}">
                <a14:useLocalDpi xmlns:a14="http://schemas.microsoft.com/office/drawing/2010/main" val="0"/>
              </a:ext>
            </a:extLst>
          </a:blip>
          <a:srcRect l="3965" t="1453" r="17878" b="14625"/>
          <a:stretch>
            <a:fillRect/>
          </a:stretch>
        </p:blipFill>
        <p:spPr>
          <a:xfrm>
            <a:off x="609600" y="2700020"/>
            <a:ext cx="4928235" cy="2976880"/>
          </a:xfrm>
          <a:custGeom>
            <a:avLst/>
            <a:gdLst>
              <a:gd name="connsiteX0" fmla="*/ 1714354 w 3369107"/>
              <a:gd name="connsiteY0" fmla="*/ 2702 h 2034897"/>
              <a:gd name="connsiteX1" fmla="*/ 3046437 w 3369107"/>
              <a:gd name="connsiteY1" fmla="*/ 177671 h 2034897"/>
              <a:gd name="connsiteX2" fmla="*/ 3046437 w 3369107"/>
              <a:gd name="connsiteY2" fmla="*/ 1906813 h 2034897"/>
              <a:gd name="connsiteX3" fmla="*/ 561725 w 3369107"/>
              <a:gd name="connsiteY3" fmla="*/ 1906813 h 2034897"/>
              <a:gd name="connsiteX4" fmla="*/ 370189 w 3369107"/>
              <a:gd name="connsiteY4" fmla="*/ 218847 h 2034897"/>
              <a:gd name="connsiteX5" fmla="*/ 1714354 w 3369107"/>
              <a:gd name="connsiteY5" fmla="*/ 2702 h 2034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69107" h="2034897">
                <a:moveTo>
                  <a:pt x="1714354" y="2702"/>
                </a:moveTo>
                <a:cubicBezTo>
                  <a:pt x="2269892" y="-12738"/>
                  <a:pt x="2823416" y="37007"/>
                  <a:pt x="3046437" y="177671"/>
                </a:cubicBezTo>
                <a:cubicBezTo>
                  <a:pt x="3492478" y="458998"/>
                  <a:pt x="3460555" y="1618623"/>
                  <a:pt x="3046437" y="1906813"/>
                </a:cubicBezTo>
                <a:cubicBezTo>
                  <a:pt x="2632318" y="2195003"/>
                  <a:pt x="1389962" y="1906813"/>
                  <a:pt x="561725" y="1906813"/>
                </a:cubicBezTo>
                <a:cubicBezTo>
                  <a:pt x="-266513" y="1906813"/>
                  <a:pt x="-43929" y="507037"/>
                  <a:pt x="370189" y="218847"/>
                </a:cubicBezTo>
                <a:cubicBezTo>
                  <a:pt x="601265" y="98768"/>
                  <a:pt x="1158816" y="18142"/>
                  <a:pt x="1714354" y="2702"/>
                </a:cubicBezTo>
                <a:close/>
              </a:path>
            </a:pathLst>
          </a:custGeom>
          <a:effectLst>
            <a:outerShdw blurRad="25400" algn="ctr" rotWithShape="0">
              <a:prstClr val="black">
                <a:alpha val="66000"/>
              </a:prstClr>
            </a:outerShdw>
          </a:effectLst>
        </p:spPr>
      </p:pic>
    </p:spTree>
    <p:custDataLst>
      <p:tags r:id="rId11"/>
    </p:custDataLst>
  </p:cSld>
  <p:clrMapOvr>
    <a:masterClrMapping/>
  </p:clrMapOvr>
  <mc:AlternateContent xmlns:mc="http://schemas.openxmlformats.org/markup-compatibility/2006">
    <mc:Choice xmlns:p14="http://schemas.microsoft.com/office/powerpoint/2010/main" Requires="p14">
      <p:transition p14:dur="20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ppt_x"/>
                                          </p:val>
                                        </p:tav>
                                        <p:tav tm="100000">
                                          <p:val>
                                            <p:strVal val="#ppt_x"/>
                                          </p:val>
                                        </p:tav>
                                      </p:tavLst>
                                    </p:anim>
                                    <p:anim calcmode="lin" valueType="num">
                                      <p:cBhvr additive="base">
                                        <p:cTn id="8"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3521075" y="437515"/>
            <a:ext cx="5149215" cy="1299845"/>
            <a:chOff x="3819073" y="1631929"/>
            <a:chExt cx="5149212" cy="1470025"/>
          </a:xfrm>
        </p:grpSpPr>
        <p:sp>
          <p:nvSpPr>
            <p:cNvPr id="14" name="Rectangle 2"/>
            <p:cNvSpPr txBox="1">
              <a:spLocks noChangeArrowheads="1"/>
            </p:cNvSpPr>
            <p:nvPr/>
          </p:nvSpPr>
          <p:spPr>
            <a:xfrm>
              <a:off x="4837618" y="1631929"/>
              <a:ext cx="2798358" cy="1470025"/>
            </a:xfrm>
            <a:prstGeom prst="rect">
              <a:avLst/>
            </a:prstGeom>
          </p:spPr>
          <p:txBody>
            <a:bodyPr/>
            <a:lstStyle>
              <a:lvl1pPr algn="ctr" rtl="0" eaLnBrk="0" fontAlgn="base" hangingPunct="0">
                <a:spcBef>
                  <a:spcPct val="0"/>
                </a:spcBef>
                <a:spcAft>
                  <a:spcPct val="0"/>
                </a:spcAft>
                <a:defRPr kumimoji="1" sz="4400">
                  <a:solidFill>
                    <a:schemeClr val="tx2"/>
                  </a:solidFill>
                  <a:latin typeface="+mj-lt"/>
                  <a:ea typeface="+mj-ea"/>
                  <a:cs typeface="宋体" panose="02010600030101010101" pitchFamily="2" charset="-122"/>
                </a:defRPr>
              </a:lvl1pPr>
              <a:lvl2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eaLnBrk="1" hangingPunct="1"/>
              <a:r>
                <a:rPr kumimoji="0" lang="zh-CN" altLang="en-US" sz="7200" b="1" kern="0" dirty="0">
                  <a:ln w="12700">
                    <a:noFill/>
                  </a:ln>
                  <a:solidFill>
                    <a:schemeClr val="accent1">
                      <a:lumMod val="25000"/>
                    </a:schemeClr>
                  </a:solidFill>
                  <a:latin typeface="Arial" panose="020B0604020202020204" pitchFamily="34" charset="0"/>
                  <a:ea typeface="汉仪旗黑-55简" panose="00020600040101010101" charset="-122"/>
                  <a:cs typeface="+mn-ea"/>
                  <a:sym typeface="+mn-lt"/>
                </a:rPr>
                <a:t>目录</a:t>
              </a:r>
              <a:endParaRPr kumimoji="0" lang="zh-CN" altLang="en-US" sz="7200" b="1" kern="0" dirty="0">
                <a:ln w="12700">
                  <a:noFill/>
                </a:ln>
                <a:solidFill>
                  <a:schemeClr val="accent1">
                    <a:lumMod val="25000"/>
                  </a:schemeClr>
                </a:solidFill>
                <a:latin typeface="Arial" panose="020B0604020202020204" pitchFamily="34" charset="0"/>
                <a:ea typeface="汉仪旗黑-55简" panose="00020600040101010101" charset="-122"/>
                <a:cs typeface="+mn-ea"/>
                <a:sym typeface="+mn-lt"/>
              </a:endParaRPr>
            </a:p>
          </p:txBody>
        </p:sp>
        <p:grpSp>
          <p:nvGrpSpPr>
            <p:cNvPr id="16" name="组合 15"/>
            <p:cNvGrpSpPr/>
            <p:nvPr/>
          </p:nvGrpSpPr>
          <p:grpSpPr>
            <a:xfrm>
              <a:off x="3819073" y="2344454"/>
              <a:ext cx="5149212" cy="25400"/>
              <a:chOff x="3791744" y="3438525"/>
              <a:chExt cx="5149212" cy="25400"/>
            </a:xfrm>
          </p:grpSpPr>
          <p:cxnSp>
            <p:nvCxnSpPr>
              <p:cNvPr id="17" name="直接连接符 16"/>
              <p:cNvCxnSpPr/>
              <p:nvPr>
                <p:custDataLst>
                  <p:tags r:id="rId1"/>
                </p:custDataLst>
              </p:nvPr>
            </p:nvCxnSpPr>
            <p:spPr bwMode="auto">
              <a:xfrm>
                <a:off x="3791744" y="3463925"/>
                <a:ext cx="1050333" cy="0"/>
              </a:xfrm>
              <a:prstGeom prst="line">
                <a:avLst/>
              </a:prstGeom>
              <a:solidFill>
                <a:schemeClr val="accent1"/>
              </a:solidFill>
              <a:ln w="25400" cap="flat" cmpd="sng" algn="ctr">
                <a:solidFill>
                  <a:srgbClr val="ED796F"/>
                </a:solidFill>
                <a:prstDash val="solid"/>
                <a:round/>
                <a:headEnd type="none" w="med" len="med"/>
                <a:tailEnd type="oval" w="med" len="med"/>
              </a:ln>
              <a:effectLst/>
            </p:spPr>
          </p:cxnSp>
          <p:cxnSp>
            <p:nvCxnSpPr>
              <p:cNvPr id="18" name="直接连接符 17"/>
              <p:cNvCxnSpPr/>
              <p:nvPr>
                <p:custDataLst>
                  <p:tags r:id="rId2"/>
                </p:custDataLst>
              </p:nvPr>
            </p:nvCxnSpPr>
            <p:spPr bwMode="auto">
              <a:xfrm flipH="1">
                <a:off x="7890623" y="3438525"/>
                <a:ext cx="1050333" cy="0"/>
              </a:xfrm>
              <a:prstGeom prst="line">
                <a:avLst/>
              </a:prstGeom>
              <a:solidFill>
                <a:schemeClr val="accent1"/>
              </a:solidFill>
              <a:ln w="25400" cap="flat" cmpd="sng" algn="ctr">
                <a:solidFill>
                  <a:srgbClr val="ED796F"/>
                </a:solidFill>
                <a:prstDash val="solid"/>
                <a:round/>
                <a:headEnd type="none" w="med" len="med"/>
                <a:tailEnd type="oval" w="med" len="med"/>
              </a:ln>
              <a:effectLst/>
            </p:spPr>
          </p:cxnSp>
        </p:grpSp>
      </p:grpSp>
      <p:grpSp>
        <p:nvGrpSpPr>
          <p:cNvPr id="6" name="组合 5"/>
          <p:cNvGrpSpPr/>
          <p:nvPr/>
        </p:nvGrpSpPr>
        <p:grpSpPr>
          <a:xfrm>
            <a:off x="1166495" y="4261485"/>
            <a:ext cx="4809400" cy="398780"/>
            <a:chOff x="2453" y="3739"/>
            <a:chExt cx="6264" cy="628"/>
          </a:xfrm>
        </p:grpSpPr>
        <p:sp>
          <p:nvSpPr>
            <p:cNvPr id="67" name="Rectangle 70"/>
            <p:cNvSpPr>
              <a:spLocks noChangeArrowheads="1"/>
            </p:cNvSpPr>
            <p:nvPr>
              <p:custDataLst>
                <p:tags r:id="rId3"/>
              </p:custDataLst>
            </p:nvPr>
          </p:nvSpPr>
          <p:spPr bwMode="auto">
            <a:xfrm>
              <a:off x="3947" y="3739"/>
              <a:ext cx="4770"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小学生的情感过程和意志过程</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5" name="文本框 4"/>
            <p:cNvSpPr txBox="1"/>
            <p:nvPr>
              <p:custDataLst>
                <p:tags r:id="rId4"/>
              </p:custDataLst>
            </p:nvPr>
          </p:nvSpPr>
          <p:spPr>
            <a:xfrm>
              <a:off x="2453" y="3739"/>
              <a:ext cx="1494" cy="628"/>
            </a:xfrm>
            <a:prstGeom prst="rect">
              <a:avLst/>
            </a:prstGeom>
            <a:noFill/>
          </p:spPr>
          <p:txBody>
            <a:bodyPr wrap="squar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项目五</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7" name="组合 6"/>
          <p:cNvGrpSpPr/>
          <p:nvPr/>
        </p:nvGrpSpPr>
        <p:grpSpPr>
          <a:xfrm>
            <a:off x="1166495" y="2520315"/>
            <a:ext cx="4808583" cy="398780"/>
            <a:chOff x="2453" y="3739"/>
            <a:chExt cx="6263" cy="628"/>
          </a:xfrm>
        </p:grpSpPr>
        <p:sp>
          <p:nvSpPr>
            <p:cNvPr id="8" name="Rectangle 70"/>
            <p:cNvSpPr>
              <a:spLocks noChangeArrowheads="1"/>
            </p:cNvSpPr>
            <p:nvPr>
              <p:custDataLst>
                <p:tags r:id="rId5"/>
              </p:custDataLst>
            </p:nvPr>
          </p:nvSpPr>
          <p:spPr bwMode="auto">
            <a:xfrm>
              <a:off x="3947" y="3739"/>
              <a:ext cx="4769"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小学生的感觉、知觉和注意</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10" name="文本框 9"/>
            <p:cNvSpPr txBox="1"/>
            <p:nvPr>
              <p:custDataLst>
                <p:tags r:id="rId6"/>
              </p:custDataLst>
            </p:nvPr>
          </p:nvSpPr>
          <p:spPr>
            <a:xfrm>
              <a:off x="2453" y="3739"/>
              <a:ext cx="1494" cy="628"/>
            </a:xfrm>
            <a:prstGeom prst="rect">
              <a:avLst/>
            </a:prstGeom>
            <a:noFill/>
          </p:spPr>
          <p:txBody>
            <a:bodyPr wrap="squar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项目二</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11" name="组合 10"/>
          <p:cNvGrpSpPr/>
          <p:nvPr/>
        </p:nvGrpSpPr>
        <p:grpSpPr>
          <a:xfrm>
            <a:off x="1166495" y="3100705"/>
            <a:ext cx="4248150" cy="398780"/>
            <a:chOff x="2453" y="3739"/>
            <a:chExt cx="5533" cy="628"/>
          </a:xfrm>
        </p:grpSpPr>
        <p:sp>
          <p:nvSpPr>
            <p:cNvPr id="12" name="Rectangle 70"/>
            <p:cNvSpPr>
              <a:spLocks noChangeArrowheads="1"/>
            </p:cNvSpPr>
            <p:nvPr>
              <p:custDataLst>
                <p:tags r:id="rId7"/>
              </p:custDataLst>
            </p:nvPr>
          </p:nvSpPr>
          <p:spPr bwMode="auto">
            <a:xfrm>
              <a:off x="3947" y="3739"/>
              <a:ext cx="4039"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小学生的记忆</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15" name="文本框 14"/>
            <p:cNvSpPr txBox="1"/>
            <p:nvPr>
              <p:custDataLst>
                <p:tags r:id="rId8"/>
              </p:custDataLst>
            </p:nvPr>
          </p:nvSpPr>
          <p:spPr>
            <a:xfrm>
              <a:off x="2453" y="3739"/>
              <a:ext cx="1494" cy="628"/>
            </a:xfrm>
            <a:prstGeom prst="rect">
              <a:avLst/>
            </a:prstGeom>
            <a:noFill/>
          </p:spPr>
          <p:txBody>
            <a:bodyPr wrap="squar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项目三</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19" name="组合 18"/>
          <p:cNvGrpSpPr/>
          <p:nvPr/>
        </p:nvGrpSpPr>
        <p:grpSpPr>
          <a:xfrm>
            <a:off x="1166495" y="3681095"/>
            <a:ext cx="4248150" cy="398780"/>
            <a:chOff x="2453" y="3739"/>
            <a:chExt cx="5533" cy="628"/>
          </a:xfrm>
        </p:grpSpPr>
        <p:sp>
          <p:nvSpPr>
            <p:cNvPr id="20" name="Rectangle 70"/>
            <p:cNvSpPr>
              <a:spLocks noChangeArrowheads="1"/>
            </p:cNvSpPr>
            <p:nvPr>
              <p:custDataLst>
                <p:tags r:id="rId9"/>
              </p:custDataLst>
            </p:nvPr>
          </p:nvSpPr>
          <p:spPr bwMode="auto">
            <a:xfrm>
              <a:off x="3947" y="3739"/>
              <a:ext cx="4039"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小学生的思维与想象</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21" name="文本框 20"/>
            <p:cNvSpPr txBox="1"/>
            <p:nvPr>
              <p:custDataLst>
                <p:tags r:id="rId10"/>
              </p:custDataLst>
            </p:nvPr>
          </p:nvSpPr>
          <p:spPr>
            <a:xfrm>
              <a:off x="2453" y="3739"/>
              <a:ext cx="1494" cy="628"/>
            </a:xfrm>
            <a:prstGeom prst="rect">
              <a:avLst/>
            </a:prstGeom>
            <a:noFill/>
          </p:spPr>
          <p:txBody>
            <a:bodyPr wrap="squar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项目四</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23" name="组合 22"/>
          <p:cNvGrpSpPr/>
          <p:nvPr/>
        </p:nvGrpSpPr>
        <p:grpSpPr>
          <a:xfrm>
            <a:off x="1166495" y="1939925"/>
            <a:ext cx="4248150" cy="398780"/>
            <a:chOff x="2453" y="3739"/>
            <a:chExt cx="5533" cy="628"/>
          </a:xfrm>
        </p:grpSpPr>
        <p:sp>
          <p:nvSpPr>
            <p:cNvPr id="34" name="Rectangle 70"/>
            <p:cNvSpPr>
              <a:spLocks noChangeArrowheads="1"/>
            </p:cNvSpPr>
            <p:nvPr>
              <p:custDataLst>
                <p:tags r:id="rId11"/>
              </p:custDataLst>
            </p:nvPr>
          </p:nvSpPr>
          <p:spPr bwMode="auto">
            <a:xfrm>
              <a:off x="3947" y="3739"/>
              <a:ext cx="4039"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绪论</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35" name="文本框 34"/>
            <p:cNvSpPr txBox="1"/>
            <p:nvPr>
              <p:custDataLst>
                <p:tags r:id="rId12"/>
              </p:custDataLst>
            </p:nvPr>
          </p:nvSpPr>
          <p:spPr>
            <a:xfrm>
              <a:off x="2453" y="3739"/>
              <a:ext cx="1494" cy="628"/>
            </a:xfrm>
            <a:prstGeom prst="rect">
              <a:avLst/>
            </a:prstGeom>
            <a:noFill/>
          </p:spPr>
          <p:txBody>
            <a:bodyPr wrap="squar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项目一</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39" name="组合 38"/>
          <p:cNvGrpSpPr/>
          <p:nvPr/>
        </p:nvGrpSpPr>
        <p:grpSpPr>
          <a:xfrm>
            <a:off x="6334125" y="1939925"/>
            <a:ext cx="5071110" cy="398780"/>
            <a:chOff x="2453" y="3739"/>
            <a:chExt cx="7986" cy="628"/>
          </a:xfrm>
        </p:grpSpPr>
        <p:sp>
          <p:nvSpPr>
            <p:cNvPr id="40" name="Rectangle 70"/>
            <p:cNvSpPr>
              <a:spLocks noChangeArrowheads="1"/>
            </p:cNvSpPr>
            <p:nvPr>
              <p:custDataLst>
                <p:tags r:id="rId13"/>
              </p:custDataLst>
            </p:nvPr>
          </p:nvSpPr>
          <p:spPr bwMode="auto">
            <a:xfrm>
              <a:off x="3947" y="3739"/>
              <a:ext cx="6492"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小学生的自我意识</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41" name="文本框 40"/>
            <p:cNvSpPr txBox="1"/>
            <p:nvPr>
              <p:custDataLst>
                <p:tags r:id="rId14"/>
              </p:custDataLst>
            </p:nvPr>
          </p:nvSpPr>
          <p:spPr>
            <a:xfrm>
              <a:off x="2453" y="3739"/>
              <a:ext cx="1491" cy="628"/>
            </a:xfrm>
            <a:prstGeom prst="rect">
              <a:avLst/>
            </a:prstGeom>
            <a:noFill/>
          </p:spPr>
          <p:txBody>
            <a:bodyPr wrap="non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项目七</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42" name="组合 41"/>
          <p:cNvGrpSpPr/>
          <p:nvPr/>
        </p:nvGrpSpPr>
        <p:grpSpPr>
          <a:xfrm>
            <a:off x="6334125" y="2517775"/>
            <a:ext cx="5071110" cy="398780"/>
            <a:chOff x="2453" y="3739"/>
            <a:chExt cx="7986" cy="628"/>
          </a:xfrm>
        </p:grpSpPr>
        <p:sp>
          <p:nvSpPr>
            <p:cNvPr id="43" name="Rectangle 70"/>
            <p:cNvSpPr>
              <a:spLocks noChangeArrowheads="1"/>
            </p:cNvSpPr>
            <p:nvPr>
              <p:custDataLst>
                <p:tags r:id="rId15"/>
              </p:custDataLst>
            </p:nvPr>
          </p:nvSpPr>
          <p:spPr bwMode="auto">
            <a:xfrm>
              <a:off x="3947" y="3739"/>
              <a:ext cx="6492"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小学生的个性心理特征</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44" name="文本框 43"/>
            <p:cNvSpPr txBox="1"/>
            <p:nvPr>
              <p:custDataLst>
                <p:tags r:id="rId16"/>
              </p:custDataLst>
            </p:nvPr>
          </p:nvSpPr>
          <p:spPr>
            <a:xfrm>
              <a:off x="2453" y="3739"/>
              <a:ext cx="1491" cy="628"/>
            </a:xfrm>
            <a:prstGeom prst="rect">
              <a:avLst/>
            </a:prstGeom>
            <a:noFill/>
          </p:spPr>
          <p:txBody>
            <a:bodyPr wrap="non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项目八</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45" name="组合 44"/>
          <p:cNvGrpSpPr/>
          <p:nvPr/>
        </p:nvGrpSpPr>
        <p:grpSpPr>
          <a:xfrm>
            <a:off x="6334125" y="3095625"/>
            <a:ext cx="5070475" cy="398780"/>
            <a:chOff x="2453" y="3739"/>
            <a:chExt cx="7985" cy="628"/>
          </a:xfrm>
        </p:grpSpPr>
        <p:sp>
          <p:nvSpPr>
            <p:cNvPr id="46" name="Rectangle 70"/>
            <p:cNvSpPr>
              <a:spLocks noChangeArrowheads="1"/>
            </p:cNvSpPr>
            <p:nvPr>
              <p:custDataLst>
                <p:tags r:id="rId17"/>
              </p:custDataLst>
            </p:nvPr>
          </p:nvSpPr>
          <p:spPr bwMode="auto">
            <a:xfrm>
              <a:off x="3947" y="3739"/>
              <a:ext cx="6491"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小学生的学习动机与学习迁移</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47" name="文本框 46"/>
            <p:cNvSpPr txBox="1"/>
            <p:nvPr>
              <p:custDataLst>
                <p:tags r:id="rId18"/>
              </p:custDataLst>
            </p:nvPr>
          </p:nvSpPr>
          <p:spPr>
            <a:xfrm>
              <a:off x="2453" y="3739"/>
              <a:ext cx="1491" cy="628"/>
            </a:xfrm>
            <a:prstGeom prst="rect">
              <a:avLst/>
            </a:prstGeom>
            <a:noFill/>
          </p:spPr>
          <p:txBody>
            <a:bodyPr wrap="non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项目九</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48" name="组合 47"/>
          <p:cNvGrpSpPr/>
          <p:nvPr/>
        </p:nvGrpSpPr>
        <p:grpSpPr>
          <a:xfrm>
            <a:off x="1166495" y="4841875"/>
            <a:ext cx="5070475" cy="398780"/>
            <a:chOff x="2453" y="3739"/>
            <a:chExt cx="7985" cy="628"/>
          </a:xfrm>
        </p:grpSpPr>
        <p:sp>
          <p:nvSpPr>
            <p:cNvPr id="49" name="Rectangle 70"/>
            <p:cNvSpPr>
              <a:spLocks noChangeArrowheads="1"/>
            </p:cNvSpPr>
            <p:nvPr>
              <p:custDataLst>
                <p:tags r:id="rId19"/>
              </p:custDataLst>
            </p:nvPr>
          </p:nvSpPr>
          <p:spPr bwMode="auto">
            <a:xfrm>
              <a:off x="3947" y="3739"/>
              <a:ext cx="6491"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个性及小学生的个性倾向性</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50" name="文本框 49"/>
            <p:cNvSpPr txBox="1"/>
            <p:nvPr>
              <p:custDataLst>
                <p:tags r:id="rId20"/>
              </p:custDataLst>
            </p:nvPr>
          </p:nvSpPr>
          <p:spPr>
            <a:xfrm>
              <a:off x="2453" y="3739"/>
              <a:ext cx="1491" cy="628"/>
            </a:xfrm>
            <a:prstGeom prst="rect">
              <a:avLst/>
            </a:prstGeom>
            <a:noFill/>
          </p:spPr>
          <p:txBody>
            <a:bodyPr wrap="non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项目六</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2" name="组合 1"/>
          <p:cNvGrpSpPr/>
          <p:nvPr/>
        </p:nvGrpSpPr>
        <p:grpSpPr>
          <a:xfrm>
            <a:off x="6334125" y="3673475"/>
            <a:ext cx="5070475" cy="398780"/>
            <a:chOff x="2453" y="3739"/>
            <a:chExt cx="7985" cy="628"/>
          </a:xfrm>
        </p:grpSpPr>
        <p:sp>
          <p:nvSpPr>
            <p:cNvPr id="3" name="Rectangle 70"/>
            <p:cNvSpPr>
              <a:spLocks noChangeArrowheads="1"/>
            </p:cNvSpPr>
            <p:nvPr>
              <p:custDataLst>
                <p:tags r:id="rId21"/>
              </p:custDataLst>
            </p:nvPr>
          </p:nvSpPr>
          <p:spPr bwMode="auto">
            <a:xfrm>
              <a:off x="3947" y="3739"/>
              <a:ext cx="6491"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小学生知识与技能的学习</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4" name="文本框 3"/>
            <p:cNvSpPr txBox="1"/>
            <p:nvPr>
              <p:custDataLst>
                <p:tags r:id="rId22"/>
              </p:custDataLst>
            </p:nvPr>
          </p:nvSpPr>
          <p:spPr>
            <a:xfrm>
              <a:off x="2453" y="3739"/>
              <a:ext cx="1491" cy="628"/>
            </a:xfrm>
            <a:prstGeom prst="rect">
              <a:avLst/>
            </a:prstGeom>
            <a:noFill/>
          </p:spPr>
          <p:txBody>
            <a:bodyPr wrap="non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项目十</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9" name="组合 8"/>
          <p:cNvGrpSpPr/>
          <p:nvPr/>
        </p:nvGrpSpPr>
        <p:grpSpPr>
          <a:xfrm>
            <a:off x="6334125" y="4251325"/>
            <a:ext cx="5325745" cy="398780"/>
            <a:chOff x="2453" y="3739"/>
            <a:chExt cx="8387" cy="628"/>
          </a:xfrm>
        </p:grpSpPr>
        <p:sp>
          <p:nvSpPr>
            <p:cNvPr id="22" name="Rectangle 70"/>
            <p:cNvSpPr>
              <a:spLocks noChangeArrowheads="1"/>
            </p:cNvSpPr>
            <p:nvPr>
              <p:custDataLst>
                <p:tags r:id="rId23"/>
              </p:custDataLst>
            </p:nvPr>
          </p:nvSpPr>
          <p:spPr bwMode="auto">
            <a:xfrm>
              <a:off x="4349" y="3739"/>
              <a:ext cx="6491"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问题解决与小学生创造性的培养</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24" name="文本框 23"/>
            <p:cNvSpPr txBox="1"/>
            <p:nvPr>
              <p:custDataLst>
                <p:tags r:id="rId24"/>
              </p:custDataLst>
            </p:nvPr>
          </p:nvSpPr>
          <p:spPr>
            <a:xfrm>
              <a:off x="2453" y="3739"/>
              <a:ext cx="1892" cy="628"/>
            </a:xfrm>
            <a:prstGeom prst="rect">
              <a:avLst/>
            </a:prstGeom>
            <a:noFill/>
          </p:spPr>
          <p:txBody>
            <a:bodyPr wrap="non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项目十一</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25" name="组合 24"/>
          <p:cNvGrpSpPr/>
          <p:nvPr/>
        </p:nvGrpSpPr>
        <p:grpSpPr>
          <a:xfrm>
            <a:off x="6334125" y="4829175"/>
            <a:ext cx="5325745" cy="398780"/>
            <a:chOff x="2453" y="3739"/>
            <a:chExt cx="8387" cy="628"/>
          </a:xfrm>
        </p:grpSpPr>
        <p:sp>
          <p:nvSpPr>
            <p:cNvPr id="26" name="Rectangle 70"/>
            <p:cNvSpPr>
              <a:spLocks noChangeArrowheads="1"/>
            </p:cNvSpPr>
            <p:nvPr>
              <p:custDataLst>
                <p:tags r:id="rId25"/>
              </p:custDataLst>
            </p:nvPr>
          </p:nvSpPr>
          <p:spPr bwMode="auto">
            <a:xfrm>
              <a:off x="4349" y="3739"/>
              <a:ext cx="6491"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小学生的品德</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27" name="文本框 26"/>
            <p:cNvSpPr txBox="1"/>
            <p:nvPr>
              <p:custDataLst>
                <p:tags r:id="rId26"/>
              </p:custDataLst>
            </p:nvPr>
          </p:nvSpPr>
          <p:spPr>
            <a:xfrm>
              <a:off x="2453" y="3739"/>
              <a:ext cx="1892" cy="628"/>
            </a:xfrm>
            <a:prstGeom prst="rect">
              <a:avLst/>
            </a:prstGeom>
            <a:noFill/>
          </p:spPr>
          <p:txBody>
            <a:bodyPr wrap="non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项目十二</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28" name="组合 27"/>
          <p:cNvGrpSpPr/>
          <p:nvPr/>
        </p:nvGrpSpPr>
        <p:grpSpPr>
          <a:xfrm>
            <a:off x="6334125" y="5407025"/>
            <a:ext cx="5325745" cy="398780"/>
            <a:chOff x="2453" y="3739"/>
            <a:chExt cx="8387" cy="628"/>
          </a:xfrm>
        </p:grpSpPr>
        <p:sp>
          <p:nvSpPr>
            <p:cNvPr id="29" name="Rectangle 70"/>
            <p:cNvSpPr>
              <a:spLocks noChangeArrowheads="1"/>
            </p:cNvSpPr>
            <p:nvPr>
              <p:custDataLst>
                <p:tags r:id="rId27"/>
              </p:custDataLst>
            </p:nvPr>
          </p:nvSpPr>
          <p:spPr bwMode="auto">
            <a:xfrm>
              <a:off x="4349" y="3739"/>
              <a:ext cx="6491"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小学生的人际关系</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30" name="文本框 29"/>
            <p:cNvSpPr txBox="1"/>
            <p:nvPr>
              <p:custDataLst>
                <p:tags r:id="rId28"/>
              </p:custDataLst>
            </p:nvPr>
          </p:nvSpPr>
          <p:spPr>
            <a:xfrm>
              <a:off x="2453" y="3739"/>
              <a:ext cx="1892" cy="628"/>
            </a:xfrm>
            <a:prstGeom prst="rect">
              <a:avLst/>
            </a:prstGeom>
            <a:noFill/>
          </p:spPr>
          <p:txBody>
            <a:bodyPr wrap="non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项目十三</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 presetClass="entr" presetSubtype="16"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ox(in)">
                                      <p:cBhvr>
                                        <p:cTn id="14" dur="2000"/>
                                        <p:tgtEl>
                                          <p:spTgt spid="6"/>
                                        </p:tgtEl>
                                      </p:cBhvr>
                                    </p:animEffect>
                                  </p:childTnLst>
                                </p:cTn>
                              </p:par>
                              <p:par>
                                <p:cTn id="15" presetID="4" presetClass="entr" presetSubtype="16"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ox(in)">
                                      <p:cBhvr>
                                        <p:cTn id="17" dur="2000"/>
                                        <p:tgtEl>
                                          <p:spTgt spid="7"/>
                                        </p:tgtEl>
                                      </p:cBhvr>
                                    </p:animEffect>
                                  </p:childTnLst>
                                </p:cTn>
                              </p:par>
                              <p:par>
                                <p:cTn id="18" presetID="4" presetClass="entr" presetSubtype="16" fill="hold"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box(in)">
                                      <p:cBhvr>
                                        <p:cTn id="20" dur="2000"/>
                                        <p:tgtEl>
                                          <p:spTgt spid="11"/>
                                        </p:tgtEl>
                                      </p:cBhvr>
                                    </p:animEffect>
                                  </p:childTnLst>
                                </p:cTn>
                              </p:par>
                              <p:par>
                                <p:cTn id="21" presetID="4" presetClass="entr" presetSubtype="16" fill="hold"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box(in)">
                                      <p:cBhvr>
                                        <p:cTn id="23" dur="2000"/>
                                        <p:tgtEl>
                                          <p:spTgt spid="19"/>
                                        </p:tgtEl>
                                      </p:cBhvr>
                                    </p:animEffect>
                                  </p:childTnLst>
                                </p:cTn>
                              </p:par>
                              <p:par>
                                <p:cTn id="24" presetID="4" presetClass="entr" presetSubtype="16" fill="hold" nodeType="with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box(in)">
                                      <p:cBhvr>
                                        <p:cTn id="26" dur="2000"/>
                                        <p:tgtEl>
                                          <p:spTgt spid="23"/>
                                        </p:tgtEl>
                                      </p:cBhvr>
                                    </p:animEffect>
                                  </p:childTnLst>
                                </p:cTn>
                              </p:par>
                              <p:par>
                                <p:cTn id="27" presetID="4" presetClass="entr" presetSubtype="16" fill="hold" nodeType="withEffect">
                                  <p:stCondLst>
                                    <p:cond delay="0"/>
                                  </p:stCondLst>
                                  <p:childTnLst>
                                    <p:set>
                                      <p:cBhvr>
                                        <p:cTn id="28" dur="1" fill="hold">
                                          <p:stCondLst>
                                            <p:cond delay="0"/>
                                          </p:stCondLst>
                                        </p:cTn>
                                        <p:tgtEl>
                                          <p:spTgt spid="39"/>
                                        </p:tgtEl>
                                        <p:attrNameLst>
                                          <p:attrName>style.visibility</p:attrName>
                                        </p:attrNameLst>
                                      </p:cBhvr>
                                      <p:to>
                                        <p:strVal val="visible"/>
                                      </p:to>
                                    </p:set>
                                    <p:animEffect transition="in" filter="box(in)">
                                      <p:cBhvr>
                                        <p:cTn id="29" dur="2000"/>
                                        <p:tgtEl>
                                          <p:spTgt spid="39"/>
                                        </p:tgtEl>
                                      </p:cBhvr>
                                    </p:animEffect>
                                  </p:childTnLst>
                                </p:cTn>
                              </p:par>
                              <p:par>
                                <p:cTn id="30" presetID="4" presetClass="entr" presetSubtype="16" fill="hold" nodeType="with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box(in)">
                                      <p:cBhvr>
                                        <p:cTn id="32" dur="2000"/>
                                        <p:tgtEl>
                                          <p:spTgt spid="42"/>
                                        </p:tgtEl>
                                      </p:cBhvr>
                                    </p:animEffect>
                                  </p:childTnLst>
                                </p:cTn>
                              </p:par>
                              <p:par>
                                <p:cTn id="33" presetID="4" presetClass="entr" presetSubtype="16" fill="hold" nodeType="with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box(in)">
                                      <p:cBhvr>
                                        <p:cTn id="35" dur="2000"/>
                                        <p:tgtEl>
                                          <p:spTgt spid="45"/>
                                        </p:tgtEl>
                                      </p:cBhvr>
                                    </p:animEffect>
                                  </p:childTnLst>
                                </p:cTn>
                              </p:par>
                              <p:par>
                                <p:cTn id="36" presetID="4" presetClass="entr" presetSubtype="16" fill="hold" nodeType="withEffect">
                                  <p:stCondLst>
                                    <p:cond delay="0"/>
                                  </p:stCondLst>
                                  <p:childTnLst>
                                    <p:set>
                                      <p:cBhvr>
                                        <p:cTn id="37" dur="1" fill="hold">
                                          <p:stCondLst>
                                            <p:cond delay="0"/>
                                          </p:stCondLst>
                                        </p:cTn>
                                        <p:tgtEl>
                                          <p:spTgt spid="48"/>
                                        </p:tgtEl>
                                        <p:attrNameLst>
                                          <p:attrName>style.visibility</p:attrName>
                                        </p:attrNameLst>
                                      </p:cBhvr>
                                      <p:to>
                                        <p:strVal val="visible"/>
                                      </p:to>
                                    </p:set>
                                    <p:animEffect transition="in" filter="box(in)">
                                      <p:cBhvr>
                                        <p:cTn id="38" dur="2000"/>
                                        <p:tgtEl>
                                          <p:spTgt spid="48"/>
                                        </p:tgtEl>
                                      </p:cBhvr>
                                    </p:animEffect>
                                  </p:childTnLst>
                                </p:cTn>
                              </p:par>
                              <p:par>
                                <p:cTn id="39" presetID="4" presetClass="entr" presetSubtype="16" fill="hold" nodeType="withEffect">
                                  <p:stCondLst>
                                    <p:cond delay="0"/>
                                  </p:stCondLst>
                                  <p:childTnLst>
                                    <p:set>
                                      <p:cBhvr>
                                        <p:cTn id="40" dur="1" fill="hold">
                                          <p:stCondLst>
                                            <p:cond delay="0"/>
                                          </p:stCondLst>
                                        </p:cTn>
                                        <p:tgtEl>
                                          <p:spTgt spid="2"/>
                                        </p:tgtEl>
                                        <p:attrNameLst>
                                          <p:attrName>style.visibility</p:attrName>
                                        </p:attrNameLst>
                                      </p:cBhvr>
                                      <p:to>
                                        <p:strVal val="visible"/>
                                      </p:to>
                                    </p:set>
                                    <p:animEffect transition="in" filter="box(in)">
                                      <p:cBhvr>
                                        <p:cTn id="41" dur="2000"/>
                                        <p:tgtEl>
                                          <p:spTgt spid="2"/>
                                        </p:tgtEl>
                                      </p:cBhvr>
                                    </p:animEffect>
                                  </p:childTnLst>
                                </p:cTn>
                              </p:par>
                              <p:par>
                                <p:cTn id="42" presetID="4" presetClass="entr" presetSubtype="16" fill="hold" nodeType="with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box(in)">
                                      <p:cBhvr>
                                        <p:cTn id="44" dur="2000"/>
                                        <p:tgtEl>
                                          <p:spTgt spid="9"/>
                                        </p:tgtEl>
                                      </p:cBhvr>
                                    </p:animEffect>
                                  </p:childTnLst>
                                </p:cTn>
                              </p:par>
                              <p:par>
                                <p:cTn id="45" presetID="4" presetClass="entr" presetSubtype="16" fill="hold" nodeType="with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box(in)">
                                      <p:cBhvr>
                                        <p:cTn id="47" dur="2000"/>
                                        <p:tgtEl>
                                          <p:spTgt spid="25"/>
                                        </p:tgtEl>
                                      </p:cBhvr>
                                    </p:animEffect>
                                  </p:childTnLst>
                                </p:cTn>
                              </p:par>
                              <p:par>
                                <p:cTn id="48" presetID="4" presetClass="entr" presetSubtype="16" fill="hold" nodeType="with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box(in)">
                                      <p:cBhvr>
                                        <p:cTn id="50" dur="2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2" name="图片 11"/>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11247"/>
          </a:xfrm>
          <a:prstGeom prst="rect">
            <a:avLst/>
          </a:prstGeom>
        </p:spPr>
      </p:pic>
      <p:pic>
        <p:nvPicPr>
          <p:cNvPr id="10" name="图片 9"/>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7" name="文本框 6"/>
          <p:cNvSpPr txBox="1"/>
          <p:nvPr>
            <p:custDataLst>
              <p:tags r:id="rId7"/>
            </p:custDataLst>
          </p:nvPr>
        </p:nvSpPr>
        <p:spPr>
          <a:xfrm>
            <a:off x="609600" y="658400"/>
            <a:ext cx="10972800" cy="702944"/>
          </a:xfrm>
          <a:prstGeom prst="rect">
            <a:avLst/>
          </a:prstGeom>
          <a:noFill/>
        </p:spPr>
        <p:txBody>
          <a:bodyPr wrap="square" lIns="63500" tIns="25400" rIns="63500" bIns="25400" rtlCol="0" anchor="t" anchorCtr="0">
            <a:normAutofit fontScale="80000"/>
          </a:bodyPr>
          <a:p>
            <a:pPr marL="0" indent="0" algn="l">
              <a:lnSpc>
                <a:spcPct val="100000"/>
              </a:lnSpc>
              <a:spcBef>
                <a:spcPts val="0"/>
              </a:spcBef>
              <a:spcAft>
                <a:spcPts val="0"/>
              </a:spcAft>
              <a:buSzPct val="100000"/>
              <a:buNone/>
            </a:pPr>
            <a:r>
              <a:rPr lang="zh-CN" altLang="en-US" sz="4000" b="1" spc="160" dirty="0">
                <a:solidFill>
                  <a:schemeClr val="accent1"/>
                </a:solidFill>
                <a:latin typeface="微软雅黑" panose="020B0503020204020204" charset="-122"/>
                <a:ea typeface="微软雅黑" panose="020B0503020204020204" charset="-122"/>
                <a:sym typeface="+mn-ea"/>
              </a:rPr>
              <a:t>（二）美国奥苏伯尔（D.P.Ausubel）对学习类型的分析</a:t>
            </a:r>
            <a:endParaRPr lang="zh-CN" altLang="en-US" sz="4000" b="1" spc="160" dirty="0">
              <a:solidFill>
                <a:schemeClr val="accent1"/>
              </a:solidFill>
              <a:latin typeface="微软雅黑" panose="020B0503020204020204" charset="-122"/>
              <a:ea typeface="微软雅黑" panose="020B0503020204020204" charset="-122"/>
              <a:sym typeface="+mn-ea"/>
            </a:endParaRPr>
          </a:p>
        </p:txBody>
      </p:sp>
      <p:sp>
        <p:nvSpPr>
          <p:cNvPr id="5" name="矩形 4"/>
          <p:cNvSpPr/>
          <p:nvPr>
            <p:custDataLst>
              <p:tags r:id="rId8"/>
            </p:custDataLst>
          </p:nvPr>
        </p:nvSpPr>
        <p:spPr>
          <a:xfrm>
            <a:off x="0" y="1666144"/>
            <a:ext cx="12192000" cy="50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3" name="文本框 2"/>
          <p:cNvSpPr txBox="1"/>
          <p:nvPr/>
        </p:nvSpPr>
        <p:spPr>
          <a:xfrm>
            <a:off x="905510" y="2820670"/>
            <a:ext cx="2713355" cy="398780"/>
          </a:xfrm>
          <a:prstGeom prst="rect">
            <a:avLst/>
          </a:prstGeom>
          <a:solidFill>
            <a:srgbClr val="00B0F0"/>
          </a:solidFill>
        </p:spPr>
        <p:txBody>
          <a:bodyPr wrap="square" rtlCol="0">
            <a:spAutoFit/>
          </a:bodyPr>
          <a:p>
            <a:pPr algn="ctr"/>
            <a:r>
              <a:rPr lang="zh-CN" altLang="en-US" sz="2000"/>
              <a:t>从学习方式上</a:t>
            </a:r>
            <a:endParaRPr lang="zh-CN" altLang="en-US" sz="2000"/>
          </a:p>
        </p:txBody>
      </p:sp>
      <p:sp>
        <p:nvSpPr>
          <p:cNvPr id="4" name="左大括号 3"/>
          <p:cNvSpPr/>
          <p:nvPr/>
        </p:nvSpPr>
        <p:spPr>
          <a:xfrm>
            <a:off x="3783489" y="2320925"/>
            <a:ext cx="274320" cy="1398270"/>
          </a:xfrm>
          <a:prstGeom prst="leftBrace">
            <a:avLst/>
          </a:prstGeom>
          <a:ln w="28575">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sz="2000"/>
          </a:p>
        </p:txBody>
      </p:sp>
      <p:sp>
        <p:nvSpPr>
          <p:cNvPr id="2" name="文本框 1"/>
          <p:cNvSpPr txBox="1"/>
          <p:nvPr/>
        </p:nvSpPr>
        <p:spPr>
          <a:xfrm>
            <a:off x="4057809" y="2151856"/>
            <a:ext cx="1728000" cy="398780"/>
          </a:xfrm>
          <a:prstGeom prst="rect">
            <a:avLst/>
          </a:prstGeom>
          <a:solidFill>
            <a:srgbClr val="00B0F0"/>
          </a:solidFill>
        </p:spPr>
        <p:txBody>
          <a:bodyPr wrap="square" rtlCol="0">
            <a:spAutoFit/>
          </a:bodyPr>
          <a:p>
            <a:pPr algn="ctr"/>
            <a:r>
              <a:rPr lang="zh-CN" altLang="en-US" sz="2000"/>
              <a:t>接受学习</a:t>
            </a:r>
            <a:endParaRPr lang="zh-CN" altLang="en-US" sz="2000"/>
          </a:p>
        </p:txBody>
      </p:sp>
      <p:sp>
        <p:nvSpPr>
          <p:cNvPr id="6" name="文本框 5"/>
          <p:cNvSpPr txBox="1"/>
          <p:nvPr/>
        </p:nvSpPr>
        <p:spPr>
          <a:xfrm>
            <a:off x="4057809" y="3565366"/>
            <a:ext cx="1728000" cy="398780"/>
          </a:xfrm>
          <a:prstGeom prst="rect">
            <a:avLst/>
          </a:prstGeom>
          <a:solidFill>
            <a:srgbClr val="00B0F0"/>
          </a:solidFill>
        </p:spPr>
        <p:txBody>
          <a:bodyPr wrap="square" rtlCol="0">
            <a:spAutoFit/>
          </a:bodyPr>
          <a:p>
            <a:pPr algn="ctr"/>
            <a:r>
              <a:rPr lang="zh-CN" altLang="en-US" sz="2000"/>
              <a:t>发现学习</a:t>
            </a:r>
            <a:endParaRPr lang="zh-CN" altLang="en-US" sz="2000"/>
          </a:p>
        </p:txBody>
      </p:sp>
      <p:sp>
        <p:nvSpPr>
          <p:cNvPr id="8" name="文本框 7"/>
          <p:cNvSpPr txBox="1"/>
          <p:nvPr/>
        </p:nvSpPr>
        <p:spPr>
          <a:xfrm>
            <a:off x="906145" y="4914265"/>
            <a:ext cx="2713355" cy="706755"/>
          </a:xfrm>
          <a:prstGeom prst="rect">
            <a:avLst/>
          </a:prstGeom>
          <a:solidFill>
            <a:srgbClr val="00B0F0"/>
          </a:solidFill>
        </p:spPr>
        <p:txBody>
          <a:bodyPr wrap="square" rtlCol="0">
            <a:spAutoFit/>
          </a:bodyPr>
          <a:p>
            <a:pPr algn="ctr"/>
            <a:r>
              <a:rPr lang="zh-CN" altLang="en-US" sz="2000"/>
              <a:t>从学习内容与学习者认知结构的关系上</a:t>
            </a:r>
            <a:endParaRPr lang="zh-CN" altLang="en-US" sz="2000"/>
          </a:p>
        </p:txBody>
      </p:sp>
      <p:sp>
        <p:nvSpPr>
          <p:cNvPr id="9" name="左大括号 8"/>
          <p:cNvSpPr/>
          <p:nvPr/>
        </p:nvSpPr>
        <p:spPr>
          <a:xfrm>
            <a:off x="3783489" y="4568031"/>
            <a:ext cx="274320" cy="1398270"/>
          </a:xfrm>
          <a:prstGeom prst="leftBrace">
            <a:avLst/>
          </a:prstGeom>
          <a:ln w="28575">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sz="2000"/>
          </a:p>
        </p:txBody>
      </p:sp>
      <p:sp>
        <p:nvSpPr>
          <p:cNvPr id="13" name="文本框 12"/>
          <p:cNvSpPr txBox="1"/>
          <p:nvPr/>
        </p:nvSpPr>
        <p:spPr>
          <a:xfrm>
            <a:off x="4057809" y="4398963"/>
            <a:ext cx="1728000" cy="398780"/>
          </a:xfrm>
          <a:prstGeom prst="rect">
            <a:avLst/>
          </a:prstGeom>
          <a:solidFill>
            <a:srgbClr val="00B0F0"/>
          </a:solidFill>
        </p:spPr>
        <p:txBody>
          <a:bodyPr wrap="square" rtlCol="0">
            <a:spAutoFit/>
          </a:bodyPr>
          <a:p>
            <a:pPr algn="ctr"/>
            <a:r>
              <a:rPr lang="zh-CN" altLang="en-US" sz="2000"/>
              <a:t>有意义学习</a:t>
            </a:r>
            <a:endParaRPr lang="zh-CN" altLang="en-US" sz="2000"/>
          </a:p>
        </p:txBody>
      </p:sp>
      <p:sp>
        <p:nvSpPr>
          <p:cNvPr id="14" name="文本框 13"/>
          <p:cNvSpPr txBox="1"/>
          <p:nvPr/>
        </p:nvSpPr>
        <p:spPr>
          <a:xfrm>
            <a:off x="4057809" y="5812473"/>
            <a:ext cx="1728000" cy="398780"/>
          </a:xfrm>
          <a:prstGeom prst="rect">
            <a:avLst/>
          </a:prstGeom>
          <a:solidFill>
            <a:srgbClr val="00B0F0"/>
          </a:solidFill>
        </p:spPr>
        <p:txBody>
          <a:bodyPr wrap="square" rtlCol="0">
            <a:spAutoFit/>
          </a:bodyPr>
          <a:p>
            <a:pPr algn="ctr"/>
            <a:r>
              <a:rPr lang="zh-CN" altLang="en-US" sz="2000"/>
              <a:t>机械学习</a:t>
            </a:r>
            <a:endParaRPr lang="zh-CN" altLang="en-US" sz="2000"/>
          </a:p>
        </p:txBody>
      </p:sp>
      <p:pic>
        <p:nvPicPr>
          <p:cNvPr id="26" name="图片 25"/>
          <p:cNvPicPr>
            <a:picLocks noChangeAspect="1"/>
          </p:cNvPicPr>
          <p:nvPr/>
        </p:nvPicPr>
        <p:blipFill>
          <a:blip r:embed="rId9">
            <a:extLst>
              <a:ext uri="{28A0092B-C50C-407E-A947-70E740481C1C}">
                <a14:useLocalDpi xmlns:a14="http://schemas.microsoft.com/office/drawing/2010/main" val="0"/>
              </a:ext>
            </a:extLst>
          </a:blip>
          <a:srcRect l="4300" t="8702" r="10673"/>
          <a:stretch>
            <a:fillRect/>
          </a:stretch>
        </p:blipFill>
        <p:spPr>
          <a:xfrm>
            <a:off x="6151245" y="2546350"/>
            <a:ext cx="5533390" cy="3342640"/>
          </a:xfrm>
          <a:custGeom>
            <a:avLst/>
            <a:gdLst>
              <a:gd name="connsiteX0" fmla="*/ 1714354 w 3369107"/>
              <a:gd name="connsiteY0" fmla="*/ 2702 h 2034897"/>
              <a:gd name="connsiteX1" fmla="*/ 3046437 w 3369107"/>
              <a:gd name="connsiteY1" fmla="*/ 177671 h 2034897"/>
              <a:gd name="connsiteX2" fmla="*/ 3046437 w 3369107"/>
              <a:gd name="connsiteY2" fmla="*/ 1906813 h 2034897"/>
              <a:gd name="connsiteX3" fmla="*/ 561725 w 3369107"/>
              <a:gd name="connsiteY3" fmla="*/ 1906813 h 2034897"/>
              <a:gd name="connsiteX4" fmla="*/ 370189 w 3369107"/>
              <a:gd name="connsiteY4" fmla="*/ 218847 h 2034897"/>
              <a:gd name="connsiteX5" fmla="*/ 1714354 w 3369107"/>
              <a:gd name="connsiteY5" fmla="*/ 2702 h 2034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69107" h="2034897">
                <a:moveTo>
                  <a:pt x="1714354" y="2702"/>
                </a:moveTo>
                <a:cubicBezTo>
                  <a:pt x="2269892" y="-12738"/>
                  <a:pt x="2823416" y="37007"/>
                  <a:pt x="3046437" y="177671"/>
                </a:cubicBezTo>
                <a:cubicBezTo>
                  <a:pt x="3492478" y="458998"/>
                  <a:pt x="3460555" y="1618623"/>
                  <a:pt x="3046437" y="1906813"/>
                </a:cubicBezTo>
                <a:cubicBezTo>
                  <a:pt x="2632318" y="2195003"/>
                  <a:pt x="1389962" y="1906813"/>
                  <a:pt x="561725" y="1906813"/>
                </a:cubicBezTo>
                <a:cubicBezTo>
                  <a:pt x="-266513" y="1906813"/>
                  <a:pt x="-43929" y="507037"/>
                  <a:pt x="370189" y="218847"/>
                </a:cubicBezTo>
                <a:cubicBezTo>
                  <a:pt x="601265" y="98768"/>
                  <a:pt x="1158816" y="18142"/>
                  <a:pt x="1714354" y="2702"/>
                </a:cubicBezTo>
                <a:close/>
              </a:path>
            </a:pathLst>
          </a:custGeom>
          <a:effectLst>
            <a:outerShdw blurRad="25400" algn="ctr" rotWithShape="0">
              <a:prstClr val="black">
                <a:alpha val="66000"/>
              </a:prstClr>
            </a:outerShdw>
          </a:effectLst>
        </p:spPr>
      </p:pic>
    </p:spTree>
    <p:custDataLst>
      <p:tags r:id="rId10"/>
    </p:custDataLst>
  </p:cSld>
  <p:clrMapOvr>
    <a:masterClrMapping/>
  </p:clrMapOvr>
  <mc:AlternateContent xmlns:mc="http://schemas.openxmlformats.org/markup-compatibility/2006">
    <mc:Choice xmlns:p14="http://schemas.microsoft.com/office/powerpoint/2010/main" Requires="p14">
      <p:transition p14:dur="20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2" name="图片 11"/>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11247"/>
          </a:xfrm>
          <a:prstGeom prst="rect">
            <a:avLst/>
          </a:prstGeom>
        </p:spPr>
      </p:pic>
      <p:pic>
        <p:nvPicPr>
          <p:cNvPr id="10" name="图片 9"/>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7" name="文本框 6"/>
          <p:cNvSpPr txBox="1"/>
          <p:nvPr>
            <p:custDataLst>
              <p:tags r:id="rId7"/>
            </p:custDataLst>
          </p:nvPr>
        </p:nvSpPr>
        <p:spPr>
          <a:xfrm>
            <a:off x="640080" y="222250"/>
            <a:ext cx="10892155" cy="702945"/>
          </a:xfrm>
          <a:prstGeom prst="rect">
            <a:avLst/>
          </a:prstGeom>
          <a:noFill/>
        </p:spPr>
        <p:txBody>
          <a:bodyPr wrap="square" lIns="63500" tIns="25400" rIns="63500" bIns="25400" rtlCol="0" anchor="ctr" anchorCtr="0">
            <a:normAutofit/>
          </a:bodyPr>
          <a:p>
            <a:pPr marL="0" indent="0" algn="l">
              <a:lnSpc>
                <a:spcPct val="100000"/>
              </a:lnSpc>
              <a:spcBef>
                <a:spcPts val="0"/>
              </a:spcBef>
              <a:spcAft>
                <a:spcPts val="0"/>
              </a:spcAft>
              <a:buSzPct val="100000"/>
              <a:buNone/>
            </a:pPr>
            <a:r>
              <a:rPr lang="zh-CN" altLang="en-US" sz="3200" b="1" dirty="0">
                <a:solidFill>
                  <a:schemeClr val="tx1"/>
                </a:solidFill>
                <a:latin typeface="Lato Regular"/>
                <a:cs typeface="Lato Regular"/>
                <a:sym typeface="+mn-ea"/>
              </a:rPr>
              <a:t>其他划分（拓展）</a:t>
            </a:r>
            <a:endParaRPr lang="zh-CN" altLang="en-US" sz="3200" b="1" spc="160" dirty="0">
              <a:solidFill>
                <a:schemeClr val="tx1"/>
              </a:solidFill>
              <a:latin typeface="Lato Regular"/>
              <a:ea typeface="微软雅黑" panose="020B0503020204020204" charset="-122"/>
              <a:cs typeface="Lato Regular"/>
              <a:sym typeface="+mn-ea"/>
            </a:endParaRPr>
          </a:p>
        </p:txBody>
      </p:sp>
      <p:sp>
        <p:nvSpPr>
          <p:cNvPr id="5" name="矩形 4"/>
          <p:cNvSpPr/>
          <p:nvPr>
            <p:custDataLst>
              <p:tags r:id="rId8"/>
            </p:custDataLst>
          </p:nvPr>
        </p:nvSpPr>
        <p:spPr>
          <a:xfrm>
            <a:off x="-5079" y="1137824"/>
            <a:ext cx="12192000" cy="50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charset="-122"/>
              <a:ea typeface="微软雅黑" panose="020B0503020204020204" charset="-122"/>
              <a:sym typeface="Arial" panose="020B0604020202020204" pitchFamily="34" charset="0"/>
            </a:endParaRPr>
          </a:p>
        </p:txBody>
      </p:sp>
      <p:graphicFrame>
        <p:nvGraphicFramePr>
          <p:cNvPr id="3" name="表格 2"/>
          <p:cNvGraphicFramePr/>
          <p:nvPr>
            <p:custDataLst>
              <p:tags r:id="rId9"/>
            </p:custDataLst>
          </p:nvPr>
        </p:nvGraphicFramePr>
        <p:xfrm>
          <a:off x="818991" y="1932781"/>
          <a:ext cx="10440035" cy="3482975"/>
        </p:xfrm>
        <a:graphic>
          <a:graphicData uri="http://schemas.openxmlformats.org/drawingml/2006/table">
            <a:tbl>
              <a:tblPr firstRow="1" bandRow="1">
                <a:tableStyleId>{F5AB1C69-6EDB-4FF4-983F-18BD219EF322}</a:tableStyleId>
              </a:tblPr>
              <a:tblGrid>
                <a:gridCol w="2880000"/>
                <a:gridCol w="5040000"/>
                <a:gridCol w="2520000"/>
              </a:tblGrid>
              <a:tr h="538480">
                <a:tc>
                  <a:txBody>
                    <a:bodyPr/>
                    <a:p>
                      <a:pPr algn="ctr">
                        <a:buNone/>
                      </a:pPr>
                      <a:r>
                        <a:rPr lang="zh-CN" altLang="en-US" sz="2100">
                          <a:solidFill>
                            <a:schemeClr val="bg1"/>
                          </a:solidFill>
                          <a:latin typeface="微软雅黑" panose="020B0503020204020204" charset="-122"/>
                          <a:ea typeface="微软雅黑" panose="020B0503020204020204" charset="-122"/>
                        </a:rPr>
                        <a:t>划分依据</a:t>
                      </a:r>
                      <a:endParaRPr lang="zh-CN" altLang="en-US" sz="2100">
                        <a:solidFill>
                          <a:schemeClr val="bg1"/>
                        </a:solidFill>
                        <a:latin typeface="微软雅黑" panose="020B0503020204020204" charset="-122"/>
                        <a:ea typeface="微软雅黑" panose="020B0503020204020204" charset="-122"/>
                      </a:endParaRPr>
                    </a:p>
                  </a:txBody>
                  <a:tcPr marL="68580" marR="68580" marT="34290" marB="34290" anchor="ctr" anchorCtr="0"/>
                </a:tc>
                <a:tc>
                  <a:txBody>
                    <a:bodyPr/>
                    <a:p>
                      <a:pPr algn="ctr">
                        <a:buNone/>
                      </a:pPr>
                      <a:r>
                        <a:rPr lang="zh-CN" altLang="en-US" sz="2100">
                          <a:solidFill>
                            <a:schemeClr val="bg1"/>
                          </a:solidFill>
                          <a:latin typeface="微软雅黑" panose="020B0503020204020204" charset="-122"/>
                          <a:ea typeface="微软雅黑" panose="020B0503020204020204" charset="-122"/>
                        </a:rPr>
                        <a:t>分类</a:t>
                      </a:r>
                      <a:endParaRPr lang="zh-CN" altLang="en-US" sz="2100">
                        <a:solidFill>
                          <a:schemeClr val="bg1"/>
                        </a:solidFill>
                        <a:latin typeface="微软雅黑" panose="020B0503020204020204" charset="-122"/>
                        <a:ea typeface="微软雅黑" panose="020B0503020204020204" charset="-122"/>
                      </a:endParaRPr>
                    </a:p>
                  </a:txBody>
                  <a:tcPr marL="68580" marR="68580" marT="34290" marB="34290" anchor="ctr" anchorCtr="0"/>
                </a:tc>
                <a:tc>
                  <a:txBody>
                    <a:bodyPr/>
                    <a:p>
                      <a:pPr algn="ctr">
                        <a:buNone/>
                      </a:pPr>
                      <a:r>
                        <a:rPr lang="zh-CN" altLang="en-US" sz="2100">
                          <a:solidFill>
                            <a:schemeClr val="bg1"/>
                          </a:solidFill>
                          <a:latin typeface="微软雅黑" panose="020B0503020204020204" charset="-122"/>
                          <a:ea typeface="微软雅黑" panose="020B0503020204020204" charset="-122"/>
                        </a:rPr>
                        <a:t>提出者</a:t>
                      </a:r>
                      <a:endParaRPr lang="zh-CN" altLang="en-US" sz="2100">
                        <a:solidFill>
                          <a:schemeClr val="bg1"/>
                        </a:solidFill>
                        <a:latin typeface="微软雅黑" panose="020B0503020204020204" charset="-122"/>
                        <a:ea typeface="微软雅黑" panose="020B0503020204020204" charset="-122"/>
                      </a:endParaRPr>
                    </a:p>
                  </a:txBody>
                  <a:tcPr marL="68580" marR="68580" marT="34290" marB="34290" anchor="ctr" anchorCtr="0"/>
                </a:tc>
              </a:tr>
              <a:tr h="982345">
                <a:tc>
                  <a:txBody>
                    <a:bodyPr/>
                    <a:p>
                      <a:pPr algn="l">
                        <a:buNone/>
                      </a:pPr>
                      <a:r>
                        <a:rPr lang="zh-CN" altLang="en-US" sz="2100">
                          <a:latin typeface="微软雅黑" panose="020B0503020204020204" charset="-122"/>
                          <a:ea typeface="微软雅黑" panose="020B0503020204020204" charset="-122"/>
                        </a:rPr>
                        <a:t>学习的主体</a:t>
                      </a:r>
                      <a:endParaRPr lang="zh-CN" altLang="en-US" sz="2100">
                        <a:latin typeface="微软雅黑" panose="020B0503020204020204" charset="-122"/>
                        <a:ea typeface="微软雅黑" panose="020B0503020204020204" charset="-122"/>
                      </a:endParaRPr>
                    </a:p>
                  </a:txBody>
                  <a:tcPr marL="179705" marR="179705" marT="34290" marB="34290" anchor="ctr" anchorCtr="0"/>
                </a:tc>
                <a:tc>
                  <a:txBody>
                    <a:bodyPr/>
                    <a:p>
                      <a:pPr algn="l">
                        <a:buNone/>
                      </a:pPr>
                      <a:r>
                        <a:rPr lang="zh-CN" altLang="en-US" sz="2100">
                          <a:latin typeface="微软雅黑" panose="020B0503020204020204" charset="-122"/>
                          <a:ea typeface="微软雅黑" panose="020B0503020204020204" charset="-122"/>
                        </a:rPr>
                        <a:t>动物学习、人类学习和机器学习</a:t>
                      </a:r>
                      <a:endParaRPr lang="zh-CN" altLang="en-US" sz="2100">
                        <a:latin typeface="微软雅黑" panose="020B0503020204020204" charset="-122"/>
                        <a:ea typeface="微软雅黑" panose="020B0503020204020204" charset="-122"/>
                      </a:endParaRPr>
                    </a:p>
                  </a:txBody>
                  <a:tcPr marL="179705" marR="179705" marT="34290" marB="34290" anchor="ctr" anchorCtr="0"/>
                </a:tc>
                <a:tc>
                  <a:txBody>
                    <a:bodyPr/>
                    <a:p>
                      <a:pPr algn="l">
                        <a:buNone/>
                      </a:pPr>
                      <a:endParaRPr lang="zh-CN" altLang="en-US" sz="2100">
                        <a:latin typeface="微软雅黑" panose="020B0503020204020204" charset="-122"/>
                        <a:ea typeface="微软雅黑" panose="020B0503020204020204" charset="-122"/>
                      </a:endParaRPr>
                    </a:p>
                  </a:txBody>
                  <a:tcPr marL="179705" marR="179705" marT="34290" marB="34290" anchor="ctr" anchorCtr="0"/>
                </a:tc>
              </a:tr>
              <a:tr h="979805">
                <a:tc>
                  <a:txBody>
                    <a:bodyPr/>
                    <a:p>
                      <a:pPr algn="l">
                        <a:buNone/>
                      </a:pPr>
                      <a:r>
                        <a:rPr lang="zh-CN" altLang="en-US" sz="2100">
                          <a:latin typeface="微软雅黑" panose="020B0503020204020204" charset="-122"/>
                          <a:ea typeface="微软雅黑" panose="020B0503020204020204" charset="-122"/>
                        </a:rPr>
                        <a:t>学习时的意识水平</a:t>
                      </a:r>
                      <a:endParaRPr lang="zh-CN" altLang="en-US" sz="2100">
                        <a:latin typeface="微软雅黑" panose="020B0503020204020204" charset="-122"/>
                        <a:ea typeface="微软雅黑" panose="020B0503020204020204" charset="-122"/>
                      </a:endParaRPr>
                    </a:p>
                  </a:txBody>
                  <a:tcPr marL="179705" marR="179705" marT="34290" marB="34290" anchor="ctr" anchorCtr="0"/>
                </a:tc>
                <a:tc>
                  <a:txBody>
                    <a:bodyPr/>
                    <a:p>
                      <a:pPr algn="l">
                        <a:buNone/>
                      </a:pPr>
                      <a:r>
                        <a:rPr lang="zh-CN" altLang="en-US" sz="2100">
                          <a:latin typeface="微软雅黑" panose="020B0503020204020204" charset="-122"/>
                          <a:ea typeface="微软雅黑" panose="020B0503020204020204" charset="-122"/>
                        </a:rPr>
                        <a:t>内隐学习和外显学习</a:t>
                      </a:r>
                      <a:endParaRPr lang="zh-CN" altLang="en-US" sz="2100">
                        <a:latin typeface="微软雅黑" panose="020B0503020204020204" charset="-122"/>
                        <a:ea typeface="微软雅黑" panose="020B0503020204020204" charset="-122"/>
                      </a:endParaRPr>
                    </a:p>
                  </a:txBody>
                  <a:tcPr marL="179705" marR="179705" marT="34290" marB="34290" anchor="ctr" anchorCtr="0"/>
                </a:tc>
                <a:tc>
                  <a:txBody>
                    <a:bodyPr/>
                    <a:p>
                      <a:pPr algn="l">
                        <a:buNone/>
                      </a:pPr>
                      <a:r>
                        <a:rPr lang="zh-CN" altLang="en-US" sz="2100">
                          <a:latin typeface="微软雅黑" panose="020B0503020204020204" charset="-122"/>
                          <a:ea typeface="微软雅黑" panose="020B0503020204020204" charset="-122"/>
                          <a:cs typeface="微软雅黑" panose="020B0503020204020204" charset="-122"/>
                        </a:rPr>
                        <a:t>阿瑟</a:t>
                      </a:r>
                      <a:r>
                        <a:rPr lang="en-US" altLang="zh-CN" sz="2100">
                          <a:latin typeface="微软雅黑" panose="020B0503020204020204" charset="-122"/>
                          <a:ea typeface="微软雅黑" panose="020B0503020204020204" charset="-122"/>
                          <a:cs typeface="微软雅黑" panose="020B0503020204020204" charset="-122"/>
                        </a:rPr>
                        <a:t>.</a:t>
                      </a:r>
                      <a:r>
                        <a:rPr lang="zh-CN" altLang="en-US" sz="2100">
                          <a:latin typeface="微软雅黑" panose="020B0503020204020204" charset="-122"/>
                          <a:ea typeface="微软雅黑" panose="020B0503020204020204" charset="-122"/>
                          <a:cs typeface="微软雅黑" panose="020B0503020204020204" charset="-122"/>
                        </a:rPr>
                        <a:t>雷伯（美国）</a:t>
                      </a:r>
                      <a:endParaRPr lang="zh-CN" altLang="en-US" sz="2100">
                        <a:latin typeface="微软雅黑" panose="020B0503020204020204" charset="-122"/>
                        <a:ea typeface="微软雅黑" panose="020B0503020204020204" charset="-122"/>
                        <a:cs typeface="微软雅黑" panose="020B0503020204020204" charset="-122"/>
                      </a:endParaRPr>
                    </a:p>
                  </a:txBody>
                  <a:tcPr marL="179705" marR="179705" marT="34290" marB="34290" anchor="ctr" anchorCtr="0"/>
                </a:tc>
              </a:tr>
              <a:tr h="982345">
                <a:tc>
                  <a:txBody>
                    <a:bodyPr/>
                    <a:p>
                      <a:pPr algn="l">
                        <a:buNone/>
                      </a:pPr>
                      <a:r>
                        <a:rPr lang="zh-CN" altLang="en-US" sz="2100">
                          <a:latin typeface="微软雅黑" panose="020B0503020204020204" charset="-122"/>
                          <a:ea typeface="微软雅黑" panose="020B0503020204020204" charset="-122"/>
                        </a:rPr>
                        <a:t>学习内容</a:t>
                      </a:r>
                      <a:endParaRPr lang="zh-CN" altLang="en-US" sz="2100">
                        <a:latin typeface="微软雅黑" panose="020B0503020204020204" charset="-122"/>
                        <a:ea typeface="微软雅黑" panose="020B0503020204020204" charset="-122"/>
                      </a:endParaRPr>
                    </a:p>
                  </a:txBody>
                  <a:tcPr marL="179705" marR="179705" marT="34290" marB="34290" anchor="ctr" anchorCtr="0"/>
                </a:tc>
                <a:tc>
                  <a:txBody>
                    <a:bodyPr/>
                    <a:p>
                      <a:pPr algn="l">
                        <a:buNone/>
                      </a:pPr>
                      <a:r>
                        <a:rPr lang="zh-CN" altLang="en-US" sz="2100">
                          <a:latin typeface="微软雅黑" panose="020B0503020204020204" charset="-122"/>
                          <a:ea typeface="微软雅黑" panose="020B0503020204020204" charset="-122"/>
                        </a:rPr>
                        <a:t>知识学习、技能学习和行为规范学习</a:t>
                      </a:r>
                      <a:endParaRPr lang="zh-CN" altLang="en-US" sz="2100">
                        <a:latin typeface="微软雅黑" panose="020B0503020204020204" charset="-122"/>
                        <a:ea typeface="微软雅黑" panose="020B0503020204020204" charset="-122"/>
                      </a:endParaRPr>
                    </a:p>
                  </a:txBody>
                  <a:tcPr marL="179705" marR="179705" marT="34290" marB="34290" anchor="ctr" anchorCtr="0"/>
                </a:tc>
                <a:tc>
                  <a:txBody>
                    <a:bodyPr/>
                    <a:p>
                      <a:pPr algn="l">
                        <a:buNone/>
                      </a:pPr>
                      <a:r>
                        <a:rPr lang="zh-CN" altLang="en-US" sz="2100">
                          <a:latin typeface="微软雅黑" panose="020B0503020204020204" charset="-122"/>
                          <a:ea typeface="微软雅黑" panose="020B0503020204020204" charset="-122"/>
                        </a:rPr>
                        <a:t>我国学者</a:t>
                      </a:r>
                      <a:endParaRPr lang="zh-CN" altLang="en-US" sz="2100">
                        <a:latin typeface="微软雅黑" panose="020B0503020204020204" charset="-122"/>
                        <a:ea typeface="微软雅黑" panose="020B0503020204020204" charset="-122"/>
                      </a:endParaRPr>
                    </a:p>
                  </a:txBody>
                  <a:tcPr marL="179705" marR="179705" marT="34290" marB="34290" anchor="ctr" anchorCtr="0"/>
                </a:tc>
              </a:tr>
            </a:tbl>
          </a:graphicData>
        </a:graphic>
      </p:graphicFrame>
    </p:spTree>
    <p:custDataLst>
      <p:tags r:id="rId10"/>
    </p:custDataLst>
  </p:cSld>
  <p:clrMapOvr>
    <a:masterClrMapping/>
  </p:clrMapOvr>
  <mc:AlternateContent xmlns:mc="http://schemas.openxmlformats.org/markup-compatibility/2006">
    <mc:Choice xmlns:p14="http://schemas.microsoft.com/office/powerpoint/2010/main" Requires="p14">
      <p:transition p14:dur="2000"/>
    </mc:Choice>
    <mc:Fallback>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2" name="图片 11"/>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11247"/>
          </a:xfrm>
          <a:prstGeom prst="rect">
            <a:avLst/>
          </a:prstGeom>
        </p:spPr>
      </p:pic>
      <p:pic>
        <p:nvPicPr>
          <p:cNvPr id="10" name="图片 9"/>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7" name="文本框 6"/>
          <p:cNvSpPr txBox="1"/>
          <p:nvPr>
            <p:custDataLst>
              <p:tags r:id="rId7"/>
            </p:custDataLst>
          </p:nvPr>
        </p:nvSpPr>
        <p:spPr>
          <a:xfrm>
            <a:off x="609600" y="658400"/>
            <a:ext cx="10972800" cy="702944"/>
          </a:xfrm>
          <a:prstGeom prst="rect">
            <a:avLst/>
          </a:prstGeom>
          <a:noFill/>
        </p:spPr>
        <p:txBody>
          <a:bodyPr wrap="square" lIns="63500" tIns="25400" rIns="63500" bIns="25400" rtlCol="0" anchor="t" anchorCtr="0">
            <a:normAutofit/>
          </a:bodyPr>
          <a:p>
            <a:pPr marL="0" indent="0" algn="l">
              <a:lnSpc>
                <a:spcPct val="100000"/>
              </a:lnSpc>
              <a:spcBef>
                <a:spcPts val="0"/>
              </a:spcBef>
              <a:spcAft>
                <a:spcPts val="0"/>
              </a:spcAft>
              <a:buSzPct val="100000"/>
              <a:buNone/>
            </a:pPr>
            <a:r>
              <a:rPr lang="zh-CN" altLang="en-US" sz="4000" b="1" spc="160" dirty="0">
                <a:solidFill>
                  <a:schemeClr val="accent1"/>
                </a:solidFill>
                <a:latin typeface="微软雅黑" panose="020B0503020204020204" charset="-122"/>
                <a:ea typeface="微软雅黑" panose="020B0503020204020204" charset="-122"/>
                <a:sym typeface="+mn-ea"/>
              </a:rPr>
              <a:t>学生学习的特点</a:t>
            </a:r>
            <a:endParaRPr lang="zh-CN" altLang="en-US" sz="4000" b="1" spc="160" dirty="0">
              <a:solidFill>
                <a:schemeClr val="accent1"/>
              </a:solidFill>
              <a:latin typeface="微软雅黑" panose="020B0503020204020204" charset="-122"/>
              <a:ea typeface="微软雅黑" panose="020B0503020204020204" charset="-122"/>
              <a:sym typeface="+mn-ea"/>
            </a:endParaRPr>
          </a:p>
        </p:txBody>
      </p:sp>
      <p:sp>
        <p:nvSpPr>
          <p:cNvPr id="5" name="矩形 4"/>
          <p:cNvSpPr/>
          <p:nvPr>
            <p:custDataLst>
              <p:tags r:id="rId8"/>
            </p:custDataLst>
          </p:nvPr>
        </p:nvSpPr>
        <p:spPr>
          <a:xfrm>
            <a:off x="0" y="1666144"/>
            <a:ext cx="12192000" cy="50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15" name="Freeform 14"/>
          <p:cNvSpPr/>
          <p:nvPr/>
        </p:nvSpPr>
        <p:spPr bwMode="auto">
          <a:xfrm>
            <a:off x="2699385" y="2379028"/>
            <a:ext cx="1181735" cy="3742690"/>
          </a:xfrm>
          <a:custGeom>
            <a:avLst/>
            <a:gdLst>
              <a:gd name="connsiteX0" fmla="*/ 979539 w 1270868"/>
              <a:gd name="connsiteY0" fmla="*/ 1286952 h 4025124"/>
              <a:gd name="connsiteX1" fmla="*/ 968426 w 1270868"/>
              <a:gd name="connsiteY1" fmla="*/ 1444115 h 4025124"/>
              <a:gd name="connsiteX2" fmla="*/ 1001764 w 1270868"/>
              <a:gd name="connsiteY2" fmla="*/ 1417921 h 4025124"/>
              <a:gd name="connsiteX3" fmla="*/ 979539 w 1270868"/>
              <a:gd name="connsiteY3" fmla="*/ 1286952 h 4025124"/>
              <a:gd name="connsiteX4" fmla="*/ 875317 w 1270868"/>
              <a:gd name="connsiteY4" fmla="*/ 1070417 h 4025124"/>
              <a:gd name="connsiteX5" fmla="*/ 850829 w 1270868"/>
              <a:gd name="connsiteY5" fmla="*/ 1083608 h 4025124"/>
              <a:gd name="connsiteX6" fmla="*/ 911399 w 1270868"/>
              <a:gd name="connsiteY6" fmla="*/ 1154901 h 4025124"/>
              <a:gd name="connsiteX7" fmla="*/ 858400 w 1270868"/>
              <a:gd name="connsiteY7" fmla="*/ 1214938 h 4025124"/>
              <a:gd name="connsiteX8" fmla="*/ 979539 w 1270868"/>
              <a:gd name="connsiteY8" fmla="*/ 1259965 h 4025124"/>
              <a:gd name="connsiteX9" fmla="*/ 903827 w 1270868"/>
              <a:gd name="connsiteY9" fmla="*/ 1083608 h 4025124"/>
              <a:gd name="connsiteX10" fmla="*/ 875317 w 1270868"/>
              <a:gd name="connsiteY10" fmla="*/ 1070417 h 4025124"/>
              <a:gd name="connsiteX11" fmla="*/ 500674 w 1270868"/>
              <a:gd name="connsiteY11" fmla="*/ 492895 h 4025124"/>
              <a:gd name="connsiteX12" fmla="*/ 496939 w 1270868"/>
              <a:gd name="connsiteY12" fmla="*/ 500370 h 4025124"/>
              <a:gd name="connsiteX13" fmla="*/ 708221 w 1270868"/>
              <a:gd name="connsiteY13" fmla="*/ 723174 h 4025124"/>
              <a:gd name="connsiteX14" fmla="*/ 734632 w 1270868"/>
              <a:gd name="connsiteY14" fmla="*/ 666529 h 4025124"/>
              <a:gd name="connsiteX15" fmla="*/ 776134 w 1270868"/>
              <a:gd name="connsiteY15" fmla="*/ 723174 h 4025124"/>
              <a:gd name="connsiteX16" fmla="*/ 787452 w 1270868"/>
              <a:gd name="connsiteY16" fmla="*/ 734503 h 4025124"/>
              <a:gd name="connsiteX17" fmla="*/ 776134 w 1270868"/>
              <a:gd name="connsiteY17" fmla="*/ 624989 h 4025124"/>
              <a:gd name="connsiteX18" fmla="*/ 772620 w 1270868"/>
              <a:gd name="connsiteY18" fmla="*/ 621473 h 4025124"/>
              <a:gd name="connsiteX19" fmla="*/ 782100 w 1270868"/>
              <a:gd name="connsiteY19" fmla="*/ 626525 h 4025124"/>
              <a:gd name="connsiteX20" fmla="*/ 892347 w 1270868"/>
              <a:gd name="connsiteY20" fmla="*/ 669895 h 4025124"/>
              <a:gd name="connsiteX21" fmla="*/ 1046883 w 1270868"/>
              <a:gd name="connsiteY21" fmla="*/ 831623 h 4025124"/>
              <a:gd name="connsiteX22" fmla="*/ 1141111 w 1270868"/>
              <a:gd name="connsiteY22" fmla="*/ 993351 h 4025124"/>
              <a:gd name="connsiteX23" fmla="*/ 1257955 w 1270868"/>
              <a:gd name="connsiteY23" fmla="*/ 1113706 h 4025124"/>
              <a:gd name="connsiteX24" fmla="*/ 1235340 w 1270868"/>
              <a:gd name="connsiteY24" fmla="*/ 1320567 h 4025124"/>
              <a:gd name="connsiteX25" fmla="*/ 1065728 w 1270868"/>
              <a:gd name="connsiteY25" fmla="*/ 1331850 h 4025124"/>
              <a:gd name="connsiteX26" fmla="*/ 1043113 w 1270868"/>
              <a:gd name="connsiteY26" fmla="*/ 1392028 h 4025124"/>
              <a:gd name="connsiteX27" fmla="*/ 994115 w 1270868"/>
              <a:gd name="connsiteY27" fmla="*/ 1425878 h 4025124"/>
              <a:gd name="connsiteX28" fmla="*/ 1043113 w 1270868"/>
              <a:gd name="connsiteY28" fmla="*/ 1666589 h 4025124"/>
              <a:gd name="connsiteX29" fmla="*/ 1073267 w 1270868"/>
              <a:gd name="connsiteY29" fmla="*/ 2016372 h 4025124"/>
              <a:gd name="connsiteX30" fmla="*/ 1073267 w 1270868"/>
              <a:gd name="connsiteY30" fmla="*/ 2125444 h 4025124"/>
              <a:gd name="connsiteX31" fmla="*/ 1039344 w 1270868"/>
              <a:gd name="connsiteY31" fmla="*/ 2144250 h 4025124"/>
              <a:gd name="connsiteX32" fmla="*/ 1009191 w 1270868"/>
              <a:gd name="connsiteY32" fmla="*/ 2497794 h 4025124"/>
              <a:gd name="connsiteX33" fmla="*/ 930039 w 1270868"/>
              <a:gd name="connsiteY33" fmla="*/ 2941605 h 4025124"/>
              <a:gd name="connsiteX34" fmla="*/ 873502 w 1270868"/>
              <a:gd name="connsiteY34" fmla="*/ 3438071 h 4025124"/>
              <a:gd name="connsiteX35" fmla="*/ 873502 w 1270868"/>
              <a:gd name="connsiteY35" fmla="*/ 3554665 h 4025124"/>
              <a:gd name="connsiteX36" fmla="*/ 960192 w 1270868"/>
              <a:gd name="connsiteY36" fmla="*/ 3667499 h 4025124"/>
              <a:gd name="connsiteX37" fmla="*/ 945116 w 1270868"/>
              <a:gd name="connsiteY37" fmla="*/ 3678782 h 4025124"/>
              <a:gd name="connsiteX38" fmla="*/ 1065728 w 1270868"/>
              <a:gd name="connsiteY38" fmla="*/ 3765288 h 4025124"/>
              <a:gd name="connsiteX39" fmla="*/ 1190110 w 1270868"/>
              <a:gd name="connsiteY39" fmla="*/ 3825465 h 4025124"/>
              <a:gd name="connsiteX40" fmla="*/ 963961 w 1270868"/>
              <a:gd name="connsiteY40" fmla="*/ 3840510 h 4025124"/>
              <a:gd name="connsiteX41" fmla="*/ 820734 w 1270868"/>
              <a:gd name="connsiteY41" fmla="*/ 3799138 h 4025124"/>
              <a:gd name="connsiteX42" fmla="*/ 794349 w 1270868"/>
              <a:gd name="connsiteY42" fmla="*/ 3814182 h 4025124"/>
              <a:gd name="connsiteX43" fmla="*/ 666198 w 1270868"/>
              <a:gd name="connsiteY43" fmla="*/ 3810421 h 4025124"/>
              <a:gd name="connsiteX44" fmla="*/ 590815 w 1270868"/>
              <a:gd name="connsiteY44" fmla="*/ 3772810 h 4025124"/>
              <a:gd name="connsiteX45" fmla="*/ 590815 w 1270868"/>
              <a:gd name="connsiteY45" fmla="*/ 3731438 h 4025124"/>
              <a:gd name="connsiteX46" fmla="*/ 605892 w 1270868"/>
              <a:gd name="connsiteY46" fmla="*/ 3554665 h 4025124"/>
              <a:gd name="connsiteX47" fmla="*/ 605892 w 1270868"/>
              <a:gd name="connsiteY47" fmla="*/ 2998021 h 4025124"/>
              <a:gd name="connsiteX48" fmla="*/ 587046 w 1270868"/>
              <a:gd name="connsiteY48" fmla="*/ 2779877 h 4025124"/>
              <a:gd name="connsiteX49" fmla="*/ 421203 w 1270868"/>
              <a:gd name="connsiteY49" fmla="*/ 3362849 h 4025124"/>
              <a:gd name="connsiteX50" fmla="*/ 274206 w 1270868"/>
              <a:gd name="connsiteY50" fmla="*/ 3806660 h 4025124"/>
              <a:gd name="connsiteX51" fmla="*/ 262899 w 1270868"/>
              <a:gd name="connsiteY51" fmla="*/ 3829226 h 4025124"/>
              <a:gd name="connsiteX52" fmla="*/ 326975 w 1270868"/>
              <a:gd name="connsiteY52" fmla="*/ 3949582 h 4025124"/>
              <a:gd name="connsiteX53" fmla="*/ 293052 w 1270868"/>
              <a:gd name="connsiteY53" fmla="*/ 4024804 h 4025124"/>
              <a:gd name="connsiteX54" fmla="*/ 85749 w 1270868"/>
              <a:gd name="connsiteY54" fmla="*/ 3972148 h 4025124"/>
              <a:gd name="connsiteX55" fmla="*/ 25442 w 1270868"/>
              <a:gd name="connsiteY55" fmla="*/ 3896926 h 4025124"/>
              <a:gd name="connsiteX56" fmla="*/ 2828 w 1270868"/>
              <a:gd name="connsiteY56" fmla="*/ 3829226 h 4025124"/>
              <a:gd name="connsiteX57" fmla="*/ 14135 w 1270868"/>
              <a:gd name="connsiteY57" fmla="*/ 3787854 h 4025124"/>
              <a:gd name="connsiteX58" fmla="*/ 17904 w 1270868"/>
              <a:gd name="connsiteY58" fmla="*/ 3659976 h 4025124"/>
              <a:gd name="connsiteX59" fmla="*/ 183747 w 1270868"/>
              <a:gd name="connsiteY59" fmla="*/ 2651999 h 4025124"/>
              <a:gd name="connsiteX60" fmla="*/ 262899 w 1270868"/>
              <a:gd name="connsiteY60" fmla="*/ 2110400 h 4025124"/>
              <a:gd name="connsiteX61" fmla="*/ 228977 w 1270868"/>
              <a:gd name="connsiteY61" fmla="*/ 2065267 h 4025124"/>
              <a:gd name="connsiteX62" fmla="*/ 259130 w 1270868"/>
              <a:gd name="connsiteY62" fmla="*/ 1824556 h 4025124"/>
              <a:gd name="connsiteX63" fmla="*/ 270437 w 1270868"/>
              <a:gd name="connsiteY63" fmla="*/ 1636500 h 4025124"/>
              <a:gd name="connsiteX64" fmla="*/ 296821 w 1270868"/>
              <a:gd name="connsiteY64" fmla="*/ 1508622 h 4025124"/>
              <a:gd name="connsiteX65" fmla="*/ 285514 w 1270868"/>
              <a:gd name="connsiteY65" fmla="*/ 1267912 h 4025124"/>
              <a:gd name="connsiteX66" fmla="*/ 206362 w 1270868"/>
              <a:gd name="connsiteY66" fmla="*/ 1042245 h 4025124"/>
              <a:gd name="connsiteX67" fmla="*/ 213900 w 1270868"/>
              <a:gd name="connsiteY67" fmla="*/ 869234 h 4025124"/>
              <a:gd name="connsiteX68" fmla="*/ 330744 w 1270868"/>
              <a:gd name="connsiteY68" fmla="*/ 643567 h 4025124"/>
              <a:gd name="connsiteX69" fmla="*/ 477741 w 1270868"/>
              <a:gd name="connsiteY69" fmla="*/ 545779 h 4025124"/>
              <a:gd name="connsiteX70" fmla="*/ 500356 w 1270868"/>
              <a:gd name="connsiteY70" fmla="*/ 493123 h 4025124"/>
              <a:gd name="connsiteX71" fmla="*/ 716022 w 1270868"/>
              <a:gd name="connsiteY71" fmla="*/ 1300 h 4025124"/>
              <a:gd name="connsiteX72" fmla="*/ 771735 w 1270868"/>
              <a:gd name="connsiteY72" fmla="*/ 22985 h 4025124"/>
              <a:gd name="connsiteX73" fmla="*/ 862194 w 1270868"/>
              <a:gd name="connsiteY73" fmla="*/ 113251 h 4025124"/>
              <a:gd name="connsiteX74" fmla="*/ 865963 w 1270868"/>
              <a:gd name="connsiteY74" fmla="*/ 278740 h 4025124"/>
              <a:gd name="connsiteX75" fmla="*/ 835810 w 1270868"/>
              <a:gd name="connsiteY75" fmla="*/ 410379 h 4025124"/>
              <a:gd name="connsiteX76" fmla="*/ 771735 w 1270868"/>
              <a:gd name="connsiteY76" fmla="*/ 534495 h 4025124"/>
              <a:gd name="connsiteX77" fmla="*/ 760427 w 1270868"/>
              <a:gd name="connsiteY77" fmla="*/ 572106 h 4025124"/>
              <a:gd name="connsiteX78" fmla="*/ 764652 w 1270868"/>
              <a:gd name="connsiteY78" fmla="*/ 596701 h 4025124"/>
              <a:gd name="connsiteX79" fmla="*/ 761042 w 1270868"/>
              <a:gd name="connsiteY79" fmla="*/ 583450 h 4025124"/>
              <a:gd name="connsiteX80" fmla="*/ 734632 w 1270868"/>
              <a:gd name="connsiteY80" fmla="*/ 655200 h 4025124"/>
              <a:gd name="connsiteX81" fmla="*/ 598807 w 1270868"/>
              <a:gd name="connsiteY81" fmla="*/ 579673 h 4025124"/>
              <a:gd name="connsiteX82" fmla="*/ 515804 w 1270868"/>
              <a:gd name="connsiteY82" fmla="*/ 485265 h 4025124"/>
              <a:gd name="connsiteX83" fmla="*/ 500938 w 1270868"/>
              <a:gd name="connsiteY83" fmla="*/ 492705 h 4025124"/>
              <a:gd name="connsiteX84" fmla="*/ 512134 w 1270868"/>
              <a:gd name="connsiteY84" fmla="*/ 484661 h 4025124"/>
              <a:gd name="connsiteX85" fmla="*/ 515432 w 1270868"/>
              <a:gd name="connsiteY85" fmla="*/ 481840 h 4025124"/>
              <a:gd name="connsiteX86" fmla="*/ 511663 w 1270868"/>
              <a:gd name="connsiteY86" fmla="*/ 432945 h 4025124"/>
              <a:gd name="connsiteX87" fmla="*/ 489048 w 1270868"/>
              <a:gd name="connsiteY87" fmla="*/ 399095 h 4025124"/>
              <a:gd name="connsiteX88" fmla="*/ 470202 w 1270868"/>
              <a:gd name="connsiteY88" fmla="*/ 305068 h 4025124"/>
              <a:gd name="connsiteX89" fmla="*/ 481510 w 1270868"/>
              <a:gd name="connsiteY89" fmla="*/ 271218 h 4025124"/>
              <a:gd name="connsiteX90" fmla="*/ 530509 w 1270868"/>
              <a:gd name="connsiteY90" fmla="*/ 56835 h 4025124"/>
              <a:gd name="connsiteX91" fmla="*/ 716022 w 1270868"/>
              <a:gd name="connsiteY91" fmla="*/ 1300 h 4025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270868" h="4025124">
                <a:moveTo>
                  <a:pt x="979539" y="1286952"/>
                </a:moveTo>
                <a:cubicBezTo>
                  <a:pt x="975835" y="1331856"/>
                  <a:pt x="968426" y="1444115"/>
                  <a:pt x="968426" y="1444115"/>
                </a:cubicBezTo>
                <a:cubicBezTo>
                  <a:pt x="968426" y="1444115"/>
                  <a:pt x="968426" y="1444115"/>
                  <a:pt x="1001764" y="1417921"/>
                </a:cubicBezTo>
                <a:cubicBezTo>
                  <a:pt x="1001764" y="1417921"/>
                  <a:pt x="1001764" y="1417921"/>
                  <a:pt x="979539" y="1286952"/>
                </a:cubicBezTo>
                <a:close/>
                <a:moveTo>
                  <a:pt x="875317" y="1070417"/>
                </a:moveTo>
                <a:cubicBezTo>
                  <a:pt x="850119" y="1065316"/>
                  <a:pt x="836633" y="1080794"/>
                  <a:pt x="850829" y="1083608"/>
                </a:cubicBezTo>
                <a:cubicBezTo>
                  <a:pt x="873543" y="1083608"/>
                  <a:pt x="911399" y="1113626"/>
                  <a:pt x="911399" y="1154901"/>
                </a:cubicBezTo>
                <a:cubicBezTo>
                  <a:pt x="911399" y="1196176"/>
                  <a:pt x="858400" y="1214938"/>
                  <a:pt x="858400" y="1214938"/>
                </a:cubicBezTo>
                <a:cubicBezTo>
                  <a:pt x="892471" y="1229947"/>
                  <a:pt x="979539" y="1259965"/>
                  <a:pt x="979539" y="1259965"/>
                </a:cubicBezTo>
                <a:cubicBezTo>
                  <a:pt x="979539" y="1259965"/>
                  <a:pt x="945469" y="1117379"/>
                  <a:pt x="903827" y="1083608"/>
                </a:cubicBezTo>
                <a:cubicBezTo>
                  <a:pt x="893417" y="1076104"/>
                  <a:pt x="883716" y="1072117"/>
                  <a:pt x="875317" y="1070417"/>
                </a:cubicBezTo>
                <a:close/>
                <a:moveTo>
                  <a:pt x="500674" y="492895"/>
                </a:moveTo>
                <a:lnTo>
                  <a:pt x="496939" y="500370"/>
                </a:lnTo>
                <a:cubicBezTo>
                  <a:pt x="542214" y="538134"/>
                  <a:pt x="659174" y="666529"/>
                  <a:pt x="708221" y="723174"/>
                </a:cubicBezTo>
                <a:cubicBezTo>
                  <a:pt x="715767" y="700516"/>
                  <a:pt x="727086" y="674082"/>
                  <a:pt x="734632" y="666529"/>
                </a:cubicBezTo>
                <a:cubicBezTo>
                  <a:pt x="749723" y="658976"/>
                  <a:pt x="757269" y="681634"/>
                  <a:pt x="776134" y="723174"/>
                </a:cubicBezTo>
                <a:cubicBezTo>
                  <a:pt x="779906" y="730727"/>
                  <a:pt x="783679" y="734503"/>
                  <a:pt x="787452" y="734503"/>
                </a:cubicBezTo>
                <a:cubicBezTo>
                  <a:pt x="783679" y="696740"/>
                  <a:pt x="776134" y="647647"/>
                  <a:pt x="776134" y="624989"/>
                </a:cubicBezTo>
                <a:lnTo>
                  <a:pt x="772620" y="621473"/>
                </a:lnTo>
                <a:lnTo>
                  <a:pt x="782100" y="626525"/>
                </a:lnTo>
                <a:cubicBezTo>
                  <a:pt x="801888" y="636750"/>
                  <a:pt x="847118" y="658612"/>
                  <a:pt x="892347" y="669895"/>
                </a:cubicBezTo>
                <a:cubicBezTo>
                  <a:pt x="948885" y="684940"/>
                  <a:pt x="1039344" y="748879"/>
                  <a:pt x="1046883" y="831623"/>
                </a:cubicBezTo>
                <a:cubicBezTo>
                  <a:pt x="1054421" y="914367"/>
                  <a:pt x="1092112" y="951978"/>
                  <a:pt x="1141111" y="993351"/>
                </a:cubicBezTo>
                <a:cubicBezTo>
                  <a:pt x="1190110" y="1038484"/>
                  <a:pt x="1242879" y="1038484"/>
                  <a:pt x="1257955" y="1113706"/>
                </a:cubicBezTo>
                <a:cubicBezTo>
                  <a:pt x="1273032" y="1192689"/>
                  <a:pt x="1284339" y="1298000"/>
                  <a:pt x="1235340" y="1320567"/>
                </a:cubicBezTo>
                <a:cubicBezTo>
                  <a:pt x="1186341" y="1343134"/>
                  <a:pt x="1065728" y="1331850"/>
                  <a:pt x="1065728" y="1331850"/>
                </a:cubicBezTo>
                <a:cubicBezTo>
                  <a:pt x="1065728" y="1331850"/>
                  <a:pt x="1061959" y="1373223"/>
                  <a:pt x="1043113" y="1392028"/>
                </a:cubicBezTo>
                <a:cubicBezTo>
                  <a:pt x="1024268" y="1410834"/>
                  <a:pt x="994115" y="1425878"/>
                  <a:pt x="994115" y="1425878"/>
                </a:cubicBezTo>
                <a:cubicBezTo>
                  <a:pt x="994115" y="1425878"/>
                  <a:pt x="1031806" y="1568800"/>
                  <a:pt x="1043113" y="1666589"/>
                </a:cubicBezTo>
                <a:cubicBezTo>
                  <a:pt x="1050652" y="1764378"/>
                  <a:pt x="1065728" y="1967478"/>
                  <a:pt x="1073267" y="2016372"/>
                </a:cubicBezTo>
                <a:cubicBezTo>
                  <a:pt x="1084574" y="2065267"/>
                  <a:pt x="1092112" y="2106639"/>
                  <a:pt x="1073267" y="2125444"/>
                </a:cubicBezTo>
                <a:cubicBezTo>
                  <a:pt x="1050652" y="2140489"/>
                  <a:pt x="1039344" y="2144250"/>
                  <a:pt x="1039344" y="2144250"/>
                </a:cubicBezTo>
                <a:cubicBezTo>
                  <a:pt x="1039344" y="2144250"/>
                  <a:pt x="1031806" y="2362394"/>
                  <a:pt x="1009191" y="2497794"/>
                </a:cubicBezTo>
                <a:cubicBezTo>
                  <a:pt x="990345" y="2633194"/>
                  <a:pt x="956423" y="2783638"/>
                  <a:pt x="930039" y="2941605"/>
                </a:cubicBezTo>
                <a:cubicBezTo>
                  <a:pt x="903655" y="3099571"/>
                  <a:pt x="881040" y="3359088"/>
                  <a:pt x="873502" y="3438071"/>
                </a:cubicBezTo>
                <a:cubicBezTo>
                  <a:pt x="862194" y="3517054"/>
                  <a:pt x="858425" y="3520815"/>
                  <a:pt x="873502" y="3554665"/>
                </a:cubicBezTo>
                <a:cubicBezTo>
                  <a:pt x="884809" y="3588515"/>
                  <a:pt x="979038" y="3656215"/>
                  <a:pt x="960192" y="3667499"/>
                </a:cubicBezTo>
                <a:cubicBezTo>
                  <a:pt x="945116" y="3678782"/>
                  <a:pt x="945116" y="3678782"/>
                  <a:pt x="945116" y="3678782"/>
                </a:cubicBezTo>
                <a:cubicBezTo>
                  <a:pt x="945116" y="3678782"/>
                  <a:pt x="1009191" y="3765288"/>
                  <a:pt x="1065728" y="3765288"/>
                </a:cubicBezTo>
                <a:cubicBezTo>
                  <a:pt x="1122266" y="3765288"/>
                  <a:pt x="1190110" y="3784093"/>
                  <a:pt x="1190110" y="3825465"/>
                </a:cubicBezTo>
                <a:cubicBezTo>
                  <a:pt x="1190110" y="3866837"/>
                  <a:pt x="1020499" y="3840510"/>
                  <a:pt x="963961" y="3840510"/>
                </a:cubicBezTo>
                <a:cubicBezTo>
                  <a:pt x="907424" y="3840510"/>
                  <a:pt x="847118" y="3814182"/>
                  <a:pt x="820734" y="3799138"/>
                </a:cubicBezTo>
                <a:cubicBezTo>
                  <a:pt x="790580" y="3787854"/>
                  <a:pt x="794349" y="3814182"/>
                  <a:pt x="794349" y="3814182"/>
                </a:cubicBezTo>
                <a:cubicBezTo>
                  <a:pt x="794349" y="3814182"/>
                  <a:pt x="718966" y="3814182"/>
                  <a:pt x="666198" y="3810421"/>
                </a:cubicBezTo>
                <a:cubicBezTo>
                  <a:pt x="613430" y="3802899"/>
                  <a:pt x="590815" y="3802899"/>
                  <a:pt x="590815" y="3772810"/>
                </a:cubicBezTo>
                <a:cubicBezTo>
                  <a:pt x="590815" y="3742721"/>
                  <a:pt x="590815" y="3731438"/>
                  <a:pt x="590815" y="3731438"/>
                </a:cubicBezTo>
                <a:cubicBezTo>
                  <a:pt x="590815" y="3731438"/>
                  <a:pt x="590815" y="3648693"/>
                  <a:pt x="605892" y="3554665"/>
                </a:cubicBezTo>
                <a:cubicBezTo>
                  <a:pt x="617199" y="3464399"/>
                  <a:pt x="609661" y="3107094"/>
                  <a:pt x="605892" y="2998021"/>
                </a:cubicBezTo>
                <a:cubicBezTo>
                  <a:pt x="598354" y="2888949"/>
                  <a:pt x="587046" y="2779877"/>
                  <a:pt x="587046" y="2779877"/>
                </a:cubicBezTo>
                <a:cubicBezTo>
                  <a:pt x="587046" y="2779877"/>
                  <a:pt x="477741" y="3155988"/>
                  <a:pt x="421203" y="3362849"/>
                </a:cubicBezTo>
                <a:cubicBezTo>
                  <a:pt x="360897" y="3573471"/>
                  <a:pt x="289283" y="3795376"/>
                  <a:pt x="274206" y="3806660"/>
                </a:cubicBezTo>
                <a:cubicBezTo>
                  <a:pt x="259130" y="3814182"/>
                  <a:pt x="262899" y="3829226"/>
                  <a:pt x="262899" y="3829226"/>
                </a:cubicBezTo>
                <a:cubicBezTo>
                  <a:pt x="262899" y="3829226"/>
                  <a:pt x="323205" y="3900687"/>
                  <a:pt x="326975" y="3949582"/>
                </a:cubicBezTo>
                <a:cubicBezTo>
                  <a:pt x="330744" y="3998476"/>
                  <a:pt x="342051" y="4017282"/>
                  <a:pt x="293052" y="4024804"/>
                </a:cubicBezTo>
                <a:cubicBezTo>
                  <a:pt x="244053" y="4028565"/>
                  <a:pt x="127210" y="3998476"/>
                  <a:pt x="85749" y="3972148"/>
                </a:cubicBezTo>
                <a:cubicBezTo>
                  <a:pt x="48057" y="3942060"/>
                  <a:pt x="44288" y="3911971"/>
                  <a:pt x="25442" y="3896926"/>
                </a:cubicBezTo>
                <a:cubicBezTo>
                  <a:pt x="2828" y="3885643"/>
                  <a:pt x="-4711" y="3863076"/>
                  <a:pt x="2828" y="3829226"/>
                </a:cubicBezTo>
                <a:cubicBezTo>
                  <a:pt x="14135" y="3795376"/>
                  <a:pt x="14135" y="3787854"/>
                  <a:pt x="14135" y="3787854"/>
                </a:cubicBezTo>
                <a:cubicBezTo>
                  <a:pt x="14135" y="3787854"/>
                  <a:pt x="-942" y="3776571"/>
                  <a:pt x="17904" y="3659976"/>
                </a:cubicBezTo>
                <a:cubicBezTo>
                  <a:pt x="36750" y="3547143"/>
                  <a:pt x="127210" y="2930321"/>
                  <a:pt x="183747" y="2651999"/>
                </a:cubicBezTo>
                <a:cubicBezTo>
                  <a:pt x="244053" y="2377438"/>
                  <a:pt x="262899" y="2144250"/>
                  <a:pt x="262899" y="2110400"/>
                </a:cubicBezTo>
                <a:cubicBezTo>
                  <a:pt x="262899" y="2072789"/>
                  <a:pt x="251592" y="2076550"/>
                  <a:pt x="228977" y="2065267"/>
                </a:cubicBezTo>
                <a:cubicBezTo>
                  <a:pt x="206362" y="2050222"/>
                  <a:pt x="251592" y="1903539"/>
                  <a:pt x="259130" y="1824556"/>
                </a:cubicBezTo>
                <a:cubicBezTo>
                  <a:pt x="262899" y="1745572"/>
                  <a:pt x="270437" y="1689156"/>
                  <a:pt x="270437" y="1636500"/>
                </a:cubicBezTo>
                <a:cubicBezTo>
                  <a:pt x="266668" y="1583845"/>
                  <a:pt x="289283" y="1549995"/>
                  <a:pt x="296821" y="1508622"/>
                </a:cubicBezTo>
                <a:cubicBezTo>
                  <a:pt x="300591" y="1467250"/>
                  <a:pt x="315667" y="1358178"/>
                  <a:pt x="285514" y="1267912"/>
                </a:cubicBezTo>
                <a:cubicBezTo>
                  <a:pt x="251592" y="1173884"/>
                  <a:pt x="221438" y="1061051"/>
                  <a:pt x="206362" y="1042245"/>
                </a:cubicBezTo>
                <a:cubicBezTo>
                  <a:pt x="191285" y="1023439"/>
                  <a:pt x="206362" y="955739"/>
                  <a:pt x="213900" y="869234"/>
                </a:cubicBezTo>
                <a:cubicBezTo>
                  <a:pt x="221438" y="778967"/>
                  <a:pt x="244053" y="688701"/>
                  <a:pt x="330744" y="643567"/>
                </a:cubicBezTo>
                <a:cubicBezTo>
                  <a:pt x="417434" y="594673"/>
                  <a:pt x="455126" y="583390"/>
                  <a:pt x="477741" y="545779"/>
                </a:cubicBezTo>
                <a:cubicBezTo>
                  <a:pt x="504125" y="504406"/>
                  <a:pt x="489048" y="500645"/>
                  <a:pt x="500356" y="493123"/>
                </a:cubicBezTo>
                <a:close/>
                <a:moveTo>
                  <a:pt x="716022" y="1300"/>
                </a:moveTo>
                <a:cubicBezTo>
                  <a:pt x="736635" y="3944"/>
                  <a:pt x="755716" y="10761"/>
                  <a:pt x="771735" y="22985"/>
                </a:cubicBezTo>
                <a:cubicBezTo>
                  <a:pt x="801888" y="26746"/>
                  <a:pt x="835810" y="45551"/>
                  <a:pt x="862194" y="113251"/>
                </a:cubicBezTo>
                <a:cubicBezTo>
                  <a:pt x="884809" y="180951"/>
                  <a:pt x="888578" y="229846"/>
                  <a:pt x="865963" y="278740"/>
                </a:cubicBezTo>
                <a:cubicBezTo>
                  <a:pt x="843348" y="327634"/>
                  <a:pt x="843348" y="365245"/>
                  <a:pt x="835810" y="410379"/>
                </a:cubicBezTo>
                <a:cubicBezTo>
                  <a:pt x="824503" y="455512"/>
                  <a:pt x="794349" y="526973"/>
                  <a:pt x="771735" y="534495"/>
                </a:cubicBezTo>
                <a:cubicBezTo>
                  <a:pt x="752889" y="538256"/>
                  <a:pt x="760427" y="553301"/>
                  <a:pt x="760427" y="572106"/>
                </a:cubicBezTo>
                <a:lnTo>
                  <a:pt x="764652" y="596701"/>
                </a:lnTo>
                <a:lnTo>
                  <a:pt x="761042" y="583450"/>
                </a:lnTo>
                <a:cubicBezTo>
                  <a:pt x="753496" y="609884"/>
                  <a:pt x="734632" y="655200"/>
                  <a:pt x="734632" y="655200"/>
                </a:cubicBezTo>
                <a:cubicBezTo>
                  <a:pt x="734632" y="655200"/>
                  <a:pt x="640309" y="602331"/>
                  <a:pt x="598807" y="579673"/>
                </a:cubicBezTo>
                <a:cubicBezTo>
                  <a:pt x="561078" y="557015"/>
                  <a:pt x="527122" y="507923"/>
                  <a:pt x="515804" y="485265"/>
                </a:cubicBezTo>
                <a:lnTo>
                  <a:pt x="500938" y="492705"/>
                </a:lnTo>
                <a:lnTo>
                  <a:pt x="512134" y="484661"/>
                </a:lnTo>
                <a:cubicBezTo>
                  <a:pt x="514490" y="482780"/>
                  <a:pt x="515432" y="481840"/>
                  <a:pt x="515432" y="481840"/>
                </a:cubicBezTo>
                <a:cubicBezTo>
                  <a:pt x="515432" y="481840"/>
                  <a:pt x="515432" y="447990"/>
                  <a:pt x="511663" y="432945"/>
                </a:cubicBezTo>
                <a:cubicBezTo>
                  <a:pt x="507894" y="417901"/>
                  <a:pt x="492817" y="417901"/>
                  <a:pt x="489048" y="399095"/>
                </a:cubicBezTo>
                <a:cubicBezTo>
                  <a:pt x="481510" y="384051"/>
                  <a:pt x="466433" y="335157"/>
                  <a:pt x="470202" y="305068"/>
                </a:cubicBezTo>
                <a:cubicBezTo>
                  <a:pt x="473972" y="274979"/>
                  <a:pt x="481510" y="271218"/>
                  <a:pt x="481510" y="271218"/>
                </a:cubicBezTo>
                <a:cubicBezTo>
                  <a:pt x="481510" y="271218"/>
                  <a:pt x="466433" y="105729"/>
                  <a:pt x="530509" y="56835"/>
                </a:cubicBezTo>
                <a:cubicBezTo>
                  <a:pt x="578565" y="22985"/>
                  <a:pt x="654184" y="-6634"/>
                  <a:pt x="716022" y="1300"/>
                </a:cubicBezTo>
                <a:close/>
              </a:path>
            </a:pathLst>
          </a:custGeom>
          <a:solidFill>
            <a:schemeClr val="accent2"/>
          </a:solidFill>
          <a:ln>
            <a:noFill/>
          </a:ln>
        </p:spPr>
        <p:txBody>
          <a:bodyPr vert="horz" wrap="square" lIns="68580" tIns="34290" rIns="68580" bIns="34290" numCol="1" anchor="t" anchorCtr="0" compatLnSpc="1">
            <a:noAutofit/>
          </a:bodyPr>
          <a:p>
            <a:pPr defTabSz="914400"/>
            <a:endParaRPr lang="en-US" sz="1400">
              <a:solidFill>
                <a:prstClr val="black"/>
              </a:solidFill>
              <a:latin typeface="+mj-ea"/>
              <a:ea typeface="+mj-ea"/>
            </a:endParaRPr>
          </a:p>
        </p:txBody>
      </p:sp>
      <p:sp>
        <p:nvSpPr>
          <p:cNvPr id="14" name="Freeform 13"/>
          <p:cNvSpPr/>
          <p:nvPr/>
        </p:nvSpPr>
        <p:spPr bwMode="auto">
          <a:xfrm>
            <a:off x="1297305" y="2365375"/>
            <a:ext cx="919480" cy="3769995"/>
          </a:xfrm>
          <a:custGeom>
            <a:avLst/>
            <a:gdLst>
              <a:gd name="connsiteX0" fmla="*/ 467028 w 988739"/>
              <a:gd name="connsiteY0" fmla="*/ 1515334 h 4054475"/>
              <a:gd name="connsiteX1" fmla="*/ 418570 w 988739"/>
              <a:gd name="connsiteY1" fmla="*/ 1647167 h 4054475"/>
              <a:gd name="connsiteX2" fmla="*/ 261082 w 988739"/>
              <a:gd name="connsiteY2" fmla="*/ 1665144 h 4054475"/>
              <a:gd name="connsiteX3" fmla="*/ 364055 w 988739"/>
              <a:gd name="connsiteY3" fmla="*/ 1707091 h 4054475"/>
              <a:gd name="connsiteX4" fmla="*/ 527600 w 988739"/>
              <a:gd name="connsiteY4" fmla="*/ 1659152 h 4054475"/>
              <a:gd name="connsiteX5" fmla="*/ 606344 w 988739"/>
              <a:gd name="connsiteY5" fmla="*/ 1689114 h 4054475"/>
              <a:gd name="connsiteX6" fmla="*/ 709316 w 988739"/>
              <a:gd name="connsiteY6" fmla="*/ 1647167 h 4054475"/>
              <a:gd name="connsiteX7" fmla="*/ 576057 w 988739"/>
              <a:gd name="connsiteY7" fmla="*/ 1629190 h 4054475"/>
              <a:gd name="connsiteX8" fmla="*/ 497314 w 988739"/>
              <a:gd name="connsiteY8" fmla="*/ 1515334 h 4054475"/>
              <a:gd name="connsiteX9" fmla="*/ 467028 w 988739"/>
              <a:gd name="connsiteY9" fmla="*/ 1515334 h 4054475"/>
              <a:gd name="connsiteX10" fmla="*/ 556862 w 988739"/>
              <a:gd name="connsiteY10" fmla="*/ 555706 h 4054475"/>
              <a:gd name="connsiteX11" fmla="*/ 561639 w 988739"/>
              <a:gd name="connsiteY11" fmla="*/ 556491 h 4054475"/>
              <a:gd name="connsiteX12" fmla="*/ 613557 w 988739"/>
              <a:gd name="connsiteY12" fmla="*/ 591278 h 4054475"/>
              <a:gd name="connsiteX13" fmla="*/ 722500 w 988739"/>
              <a:gd name="connsiteY13" fmla="*/ 645579 h 4054475"/>
              <a:gd name="connsiteX14" fmla="*/ 873808 w 988739"/>
              <a:gd name="connsiteY14" fmla="*/ 724014 h 4054475"/>
              <a:gd name="connsiteX15" fmla="*/ 891965 w 988739"/>
              <a:gd name="connsiteY15" fmla="*/ 832616 h 4054475"/>
              <a:gd name="connsiteX16" fmla="*/ 928280 w 988739"/>
              <a:gd name="connsiteY16" fmla="*/ 971385 h 4054475"/>
              <a:gd name="connsiteX17" fmla="*/ 970646 w 988739"/>
              <a:gd name="connsiteY17" fmla="*/ 1339425 h 4054475"/>
              <a:gd name="connsiteX18" fmla="*/ 795128 w 988739"/>
              <a:gd name="connsiteY18" fmla="*/ 1405793 h 4054475"/>
              <a:gd name="connsiteX19" fmla="*/ 807233 w 988739"/>
              <a:gd name="connsiteY19" fmla="*/ 1538529 h 4054475"/>
              <a:gd name="connsiteX20" fmla="*/ 819337 w 988739"/>
              <a:gd name="connsiteY20" fmla="*/ 1689365 h 4054475"/>
              <a:gd name="connsiteX21" fmla="*/ 813285 w 988739"/>
              <a:gd name="connsiteY21" fmla="*/ 2147907 h 4054475"/>
              <a:gd name="connsiteX22" fmla="*/ 813285 w 988739"/>
              <a:gd name="connsiteY22" fmla="*/ 2618515 h 4054475"/>
              <a:gd name="connsiteX23" fmla="*/ 686185 w 988739"/>
              <a:gd name="connsiteY23" fmla="*/ 2642649 h 4054475"/>
              <a:gd name="connsiteX24" fmla="*/ 625662 w 988739"/>
              <a:gd name="connsiteY24" fmla="*/ 2642649 h 4054475"/>
              <a:gd name="connsiteX25" fmla="*/ 619610 w 988739"/>
              <a:gd name="connsiteY25" fmla="*/ 2799519 h 4054475"/>
              <a:gd name="connsiteX26" fmla="*/ 601453 w 988739"/>
              <a:gd name="connsiteY26" fmla="*/ 3245994 h 4054475"/>
              <a:gd name="connsiteX27" fmla="*/ 571191 w 988739"/>
              <a:gd name="connsiteY27" fmla="*/ 3601967 h 4054475"/>
              <a:gd name="connsiteX28" fmla="*/ 631714 w 988739"/>
              <a:gd name="connsiteY28" fmla="*/ 3867438 h 4054475"/>
              <a:gd name="connsiteX29" fmla="*/ 704343 w 988739"/>
              <a:gd name="connsiteY29" fmla="*/ 3963973 h 4054475"/>
              <a:gd name="connsiteX30" fmla="*/ 716447 w 988739"/>
              <a:gd name="connsiteY30" fmla="*/ 4018274 h 4054475"/>
              <a:gd name="connsiteX31" fmla="*/ 516720 w 988739"/>
              <a:gd name="connsiteY31" fmla="*/ 4000174 h 4054475"/>
              <a:gd name="connsiteX32" fmla="*/ 492510 w 988739"/>
              <a:gd name="connsiteY32" fmla="*/ 3891572 h 4054475"/>
              <a:gd name="connsiteX33" fmla="*/ 444091 w 988739"/>
              <a:gd name="connsiteY33" fmla="*/ 3819171 h 4054475"/>
              <a:gd name="connsiteX34" fmla="*/ 444091 w 988739"/>
              <a:gd name="connsiteY34" fmla="*/ 3861405 h 4054475"/>
              <a:gd name="connsiteX35" fmla="*/ 486458 w 988739"/>
              <a:gd name="connsiteY35" fmla="*/ 3982074 h 4054475"/>
              <a:gd name="connsiteX36" fmla="*/ 444091 w 988739"/>
              <a:gd name="connsiteY36" fmla="*/ 4054475 h 4054475"/>
              <a:gd name="connsiteX37" fmla="*/ 274625 w 988739"/>
              <a:gd name="connsiteY37" fmla="*/ 3988107 h 4054475"/>
              <a:gd name="connsiteX38" fmla="*/ 256468 w 988739"/>
              <a:gd name="connsiteY38" fmla="*/ 3807104 h 4054475"/>
              <a:gd name="connsiteX39" fmla="*/ 262521 w 988739"/>
              <a:gd name="connsiteY39" fmla="*/ 3662301 h 4054475"/>
              <a:gd name="connsiteX40" fmla="*/ 208050 w 988739"/>
              <a:gd name="connsiteY40" fmla="*/ 3306328 h 4054475"/>
              <a:gd name="connsiteX41" fmla="*/ 165683 w 988739"/>
              <a:gd name="connsiteY41" fmla="*/ 2877953 h 4054475"/>
              <a:gd name="connsiteX42" fmla="*/ 177788 w 988739"/>
              <a:gd name="connsiteY42" fmla="*/ 2660749 h 4054475"/>
              <a:gd name="connsiteX43" fmla="*/ 171735 w 988739"/>
              <a:gd name="connsiteY43" fmla="*/ 2612482 h 4054475"/>
              <a:gd name="connsiteX44" fmla="*/ 56741 w 988739"/>
              <a:gd name="connsiteY44" fmla="*/ 2588348 h 4054475"/>
              <a:gd name="connsiteX45" fmla="*/ 68845 w 988739"/>
              <a:gd name="connsiteY45" fmla="*/ 2196174 h 4054475"/>
              <a:gd name="connsiteX46" fmla="*/ 87003 w 988739"/>
              <a:gd name="connsiteY46" fmla="*/ 1834167 h 4054475"/>
              <a:gd name="connsiteX47" fmla="*/ 93055 w 988739"/>
              <a:gd name="connsiteY47" fmla="*/ 1713499 h 4054475"/>
              <a:gd name="connsiteX48" fmla="*/ 93055 w 988739"/>
              <a:gd name="connsiteY48" fmla="*/ 1629030 h 4054475"/>
              <a:gd name="connsiteX49" fmla="*/ 111212 w 988739"/>
              <a:gd name="connsiteY49" fmla="*/ 1496295 h 4054475"/>
              <a:gd name="connsiteX50" fmla="*/ 20427 w 988739"/>
              <a:gd name="connsiteY50" fmla="*/ 1423893 h 4054475"/>
              <a:gd name="connsiteX51" fmla="*/ 2270 w 988739"/>
              <a:gd name="connsiteY51" fmla="*/ 1073953 h 4054475"/>
              <a:gd name="connsiteX52" fmla="*/ 20427 w 988739"/>
              <a:gd name="connsiteY52" fmla="*/ 766248 h 4054475"/>
              <a:gd name="connsiteX53" fmla="*/ 68845 w 988739"/>
              <a:gd name="connsiteY53" fmla="*/ 699880 h 4054475"/>
              <a:gd name="connsiteX54" fmla="*/ 208050 w 988739"/>
              <a:gd name="connsiteY54" fmla="*/ 651612 h 4054475"/>
              <a:gd name="connsiteX55" fmla="*/ 264790 w 988739"/>
              <a:gd name="connsiteY55" fmla="*/ 599574 h 4054475"/>
              <a:gd name="connsiteX56" fmla="*/ 296737 w 988739"/>
              <a:gd name="connsiteY56" fmla="*/ 563480 h 4054475"/>
              <a:gd name="connsiteX57" fmla="*/ 296737 w 988739"/>
              <a:gd name="connsiteY57" fmla="*/ 566659 h 4054475"/>
              <a:gd name="connsiteX58" fmla="*/ 345228 w 988739"/>
              <a:gd name="connsiteY58" fmla="*/ 736020 h 4054475"/>
              <a:gd name="connsiteX59" fmla="*/ 466455 w 988739"/>
              <a:gd name="connsiteY59" fmla="*/ 990062 h 4054475"/>
              <a:gd name="connsiteX60" fmla="*/ 521008 w 988739"/>
              <a:gd name="connsiteY60" fmla="*/ 1171520 h 4054475"/>
              <a:gd name="connsiteX61" fmla="*/ 545253 w 988739"/>
              <a:gd name="connsiteY61" fmla="*/ 1056596 h 4054475"/>
              <a:gd name="connsiteX62" fmla="*/ 599805 w 988739"/>
              <a:gd name="connsiteY62" fmla="*/ 826749 h 4054475"/>
              <a:gd name="connsiteX63" fmla="*/ 569498 w 988739"/>
              <a:gd name="connsiteY63" fmla="*/ 560610 h 4054475"/>
              <a:gd name="connsiteX64" fmla="*/ 550780 w 988739"/>
              <a:gd name="connsiteY64" fmla="*/ 551894 h 4054475"/>
              <a:gd name="connsiteX65" fmla="*/ 552849 w 988739"/>
              <a:gd name="connsiteY65" fmla="*/ 554817 h 4054475"/>
              <a:gd name="connsiteX66" fmla="*/ 551314 w 988739"/>
              <a:gd name="connsiteY66" fmla="*/ 554561 h 4054475"/>
              <a:gd name="connsiteX67" fmla="*/ 438039 w 988739"/>
              <a:gd name="connsiteY67" fmla="*/ 0 h 4054475"/>
              <a:gd name="connsiteX68" fmla="*/ 607505 w 988739"/>
              <a:gd name="connsiteY68" fmla="*/ 229271 h 4054475"/>
              <a:gd name="connsiteX69" fmla="*/ 583295 w 988739"/>
              <a:gd name="connsiteY69" fmla="*/ 368040 h 4054475"/>
              <a:gd name="connsiteX70" fmla="*/ 553034 w 988739"/>
              <a:gd name="connsiteY70" fmla="*/ 452509 h 4054475"/>
              <a:gd name="connsiteX71" fmla="*/ 534877 w 988739"/>
              <a:gd name="connsiteY71" fmla="*/ 506810 h 4054475"/>
              <a:gd name="connsiteX72" fmla="*/ 543955 w 988739"/>
              <a:gd name="connsiteY72" fmla="*/ 542256 h 4054475"/>
              <a:gd name="connsiteX73" fmla="*/ 545012 w 988739"/>
              <a:gd name="connsiteY73" fmla="*/ 543748 h 4054475"/>
              <a:gd name="connsiteX74" fmla="*/ 527069 w 988739"/>
              <a:gd name="connsiteY74" fmla="*/ 639242 h 4054475"/>
              <a:gd name="connsiteX75" fmla="*/ 508885 w 988739"/>
              <a:gd name="connsiteY75" fmla="*/ 717874 h 4054475"/>
              <a:gd name="connsiteX76" fmla="*/ 466455 w 988739"/>
              <a:gd name="connsiteY76" fmla="*/ 760214 h 4054475"/>
              <a:gd name="connsiteX77" fmla="*/ 460394 w 988739"/>
              <a:gd name="connsiteY77" fmla="*/ 820700 h 4054475"/>
              <a:gd name="connsiteX78" fmla="*/ 430087 w 988739"/>
              <a:gd name="connsiteY78" fmla="*/ 772312 h 4054475"/>
              <a:gd name="connsiteX79" fmla="*/ 430087 w 988739"/>
              <a:gd name="connsiteY79" fmla="*/ 699728 h 4054475"/>
              <a:gd name="connsiteX80" fmla="*/ 357351 w 988739"/>
              <a:gd name="connsiteY80" fmla="*/ 639242 h 4054475"/>
              <a:gd name="connsiteX81" fmla="*/ 320983 w 988739"/>
              <a:gd name="connsiteY81" fmla="*/ 542464 h 4054475"/>
              <a:gd name="connsiteX82" fmla="*/ 311133 w 988739"/>
              <a:gd name="connsiteY82" fmla="*/ 551537 h 4054475"/>
              <a:gd name="connsiteX83" fmla="*/ 307381 w 988739"/>
              <a:gd name="connsiteY83" fmla="*/ 553901 h 4054475"/>
              <a:gd name="connsiteX84" fmla="*/ 317276 w 988739"/>
              <a:gd name="connsiteY84" fmla="*/ 545556 h 4054475"/>
              <a:gd name="connsiteX85" fmla="*/ 335149 w 988739"/>
              <a:gd name="connsiteY85" fmla="*/ 488709 h 4054475"/>
              <a:gd name="connsiteX86" fmla="*/ 298835 w 988739"/>
              <a:gd name="connsiteY86" fmla="*/ 380107 h 4054475"/>
              <a:gd name="connsiteX87" fmla="*/ 262521 w 988739"/>
              <a:gd name="connsiteY87" fmla="*/ 223238 h 4054475"/>
              <a:gd name="connsiteX88" fmla="*/ 438039 w 988739"/>
              <a:gd name="connsiteY88" fmla="*/ 0 h 4054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988739" h="4054475">
                <a:moveTo>
                  <a:pt x="467028" y="1515334"/>
                </a:moveTo>
                <a:cubicBezTo>
                  <a:pt x="460970" y="1575258"/>
                  <a:pt x="460970" y="1611213"/>
                  <a:pt x="418570" y="1647167"/>
                </a:cubicBezTo>
                <a:cubicBezTo>
                  <a:pt x="370112" y="1683122"/>
                  <a:pt x="261082" y="1665144"/>
                  <a:pt x="261082" y="1665144"/>
                </a:cubicBezTo>
                <a:cubicBezTo>
                  <a:pt x="261082" y="1665144"/>
                  <a:pt x="285311" y="1695106"/>
                  <a:pt x="364055" y="1707091"/>
                </a:cubicBezTo>
                <a:cubicBezTo>
                  <a:pt x="442799" y="1719076"/>
                  <a:pt x="527600" y="1659152"/>
                  <a:pt x="527600" y="1659152"/>
                </a:cubicBezTo>
                <a:cubicBezTo>
                  <a:pt x="527600" y="1659152"/>
                  <a:pt x="551829" y="1689114"/>
                  <a:pt x="606344" y="1689114"/>
                </a:cubicBezTo>
                <a:cubicBezTo>
                  <a:pt x="666916" y="1689114"/>
                  <a:pt x="709316" y="1647167"/>
                  <a:pt x="709316" y="1647167"/>
                </a:cubicBezTo>
                <a:cubicBezTo>
                  <a:pt x="709316" y="1647167"/>
                  <a:pt x="624515" y="1647167"/>
                  <a:pt x="576057" y="1629190"/>
                </a:cubicBezTo>
                <a:cubicBezTo>
                  <a:pt x="527600" y="1605220"/>
                  <a:pt x="497314" y="1515334"/>
                  <a:pt x="497314" y="1515334"/>
                </a:cubicBezTo>
                <a:cubicBezTo>
                  <a:pt x="497314" y="1515334"/>
                  <a:pt x="497314" y="1515334"/>
                  <a:pt x="467028" y="1515334"/>
                </a:cubicBezTo>
                <a:close/>
                <a:moveTo>
                  <a:pt x="556862" y="555706"/>
                </a:moveTo>
                <a:lnTo>
                  <a:pt x="561639" y="556491"/>
                </a:lnTo>
                <a:cubicBezTo>
                  <a:pt x="577243" y="559602"/>
                  <a:pt x="609018" y="568652"/>
                  <a:pt x="613557" y="591278"/>
                </a:cubicBezTo>
                <a:cubicBezTo>
                  <a:pt x="619610" y="627478"/>
                  <a:pt x="668028" y="639545"/>
                  <a:pt x="722500" y="645579"/>
                </a:cubicBezTo>
                <a:cubicBezTo>
                  <a:pt x="776971" y="645579"/>
                  <a:pt x="873808" y="681779"/>
                  <a:pt x="873808" y="724014"/>
                </a:cubicBezTo>
                <a:cubicBezTo>
                  <a:pt x="873808" y="760214"/>
                  <a:pt x="873808" y="838649"/>
                  <a:pt x="891965" y="832616"/>
                </a:cubicBezTo>
                <a:cubicBezTo>
                  <a:pt x="910123" y="826582"/>
                  <a:pt x="910123" y="905017"/>
                  <a:pt x="928280" y="971385"/>
                </a:cubicBezTo>
                <a:cubicBezTo>
                  <a:pt x="940384" y="1043786"/>
                  <a:pt x="1025117" y="1267024"/>
                  <a:pt x="970646" y="1339425"/>
                </a:cubicBezTo>
                <a:cubicBezTo>
                  <a:pt x="916175" y="1405793"/>
                  <a:pt x="795128" y="1405793"/>
                  <a:pt x="795128" y="1405793"/>
                </a:cubicBezTo>
                <a:cubicBezTo>
                  <a:pt x="795128" y="1405793"/>
                  <a:pt x="795128" y="1448027"/>
                  <a:pt x="807233" y="1538529"/>
                </a:cubicBezTo>
                <a:cubicBezTo>
                  <a:pt x="819337" y="1629030"/>
                  <a:pt x="837494" y="1689365"/>
                  <a:pt x="819337" y="1689365"/>
                </a:cubicBezTo>
                <a:cubicBezTo>
                  <a:pt x="801180" y="1689365"/>
                  <a:pt x="813285" y="1991037"/>
                  <a:pt x="813285" y="2147907"/>
                </a:cubicBezTo>
                <a:cubicBezTo>
                  <a:pt x="813285" y="2304776"/>
                  <a:pt x="813285" y="2588348"/>
                  <a:pt x="813285" y="2618515"/>
                </a:cubicBezTo>
                <a:cubicBezTo>
                  <a:pt x="813285" y="2648682"/>
                  <a:pt x="716447" y="2642649"/>
                  <a:pt x="686185" y="2642649"/>
                </a:cubicBezTo>
                <a:cubicBezTo>
                  <a:pt x="655924" y="2642649"/>
                  <a:pt x="625662" y="2642649"/>
                  <a:pt x="625662" y="2642649"/>
                </a:cubicBezTo>
                <a:cubicBezTo>
                  <a:pt x="625662" y="2642649"/>
                  <a:pt x="625662" y="2733151"/>
                  <a:pt x="619610" y="2799519"/>
                </a:cubicBezTo>
                <a:cubicBezTo>
                  <a:pt x="613557" y="2859853"/>
                  <a:pt x="613557" y="3167559"/>
                  <a:pt x="601453" y="3245994"/>
                </a:cubicBezTo>
                <a:cubicBezTo>
                  <a:pt x="595400" y="3318395"/>
                  <a:pt x="565138" y="3493365"/>
                  <a:pt x="571191" y="3601967"/>
                </a:cubicBezTo>
                <a:cubicBezTo>
                  <a:pt x="571191" y="3710569"/>
                  <a:pt x="601453" y="3813137"/>
                  <a:pt x="631714" y="3867438"/>
                </a:cubicBezTo>
                <a:cubicBezTo>
                  <a:pt x="668028" y="3921739"/>
                  <a:pt x="680133" y="3945873"/>
                  <a:pt x="704343" y="3963973"/>
                </a:cubicBezTo>
                <a:cubicBezTo>
                  <a:pt x="722500" y="3988107"/>
                  <a:pt x="770918" y="4012241"/>
                  <a:pt x="716447" y="4018274"/>
                </a:cubicBezTo>
                <a:cubicBezTo>
                  <a:pt x="661976" y="4018274"/>
                  <a:pt x="540929" y="4024308"/>
                  <a:pt x="516720" y="4000174"/>
                </a:cubicBezTo>
                <a:cubicBezTo>
                  <a:pt x="492510" y="3982074"/>
                  <a:pt x="510667" y="3921739"/>
                  <a:pt x="492510" y="3891572"/>
                </a:cubicBezTo>
                <a:cubicBezTo>
                  <a:pt x="474353" y="3855371"/>
                  <a:pt x="444091" y="3819171"/>
                  <a:pt x="444091" y="3819171"/>
                </a:cubicBezTo>
                <a:cubicBezTo>
                  <a:pt x="444091" y="3861405"/>
                  <a:pt x="444091" y="3861405"/>
                  <a:pt x="444091" y="3861405"/>
                </a:cubicBezTo>
                <a:cubicBezTo>
                  <a:pt x="444091" y="3861405"/>
                  <a:pt x="492510" y="3957940"/>
                  <a:pt x="486458" y="3982074"/>
                </a:cubicBezTo>
                <a:cubicBezTo>
                  <a:pt x="480405" y="4006208"/>
                  <a:pt x="480405" y="4054475"/>
                  <a:pt x="444091" y="4054475"/>
                </a:cubicBezTo>
                <a:cubicBezTo>
                  <a:pt x="401725" y="4054475"/>
                  <a:pt x="286730" y="4024308"/>
                  <a:pt x="274625" y="3988107"/>
                </a:cubicBezTo>
                <a:cubicBezTo>
                  <a:pt x="262521" y="3945873"/>
                  <a:pt x="274625" y="3843305"/>
                  <a:pt x="256468" y="3807104"/>
                </a:cubicBezTo>
                <a:cubicBezTo>
                  <a:pt x="244364" y="3776937"/>
                  <a:pt x="256468" y="3716602"/>
                  <a:pt x="262521" y="3662301"/>
                </a:cubicBezTo>
                <a:cubicBezTo>
                  <a:pt x="268573" y="3601967"/>
                  <a:pt x="256468" y="3420963"/>
                  <a:pt x="208050" y="3306328"/>
                </a:cubicBezTo>
                <a:cubicBezTo>
                  <a:pt x="165683" y="3191692"/>
                  <a:pt x="159631" y="2974488"/>
                  <a:pt x="165683" y="2877953"/>
                </a:cubicBezTo>
                <a:cubicBezTo>
                  <a:pt x="165683" y="2781418"/>
                  <a:pt x="177788" y="2709017"/>
                  <a:pt x="177788" y="2660749"/>
                </a:cubicBezTo>
                <a:cubicBezTo>
                  <a:pt x="171735" y="2618515"/>
                  <a:pt x="171735" y="2612482"/>
                  <a:pt x="171735" y="2612482"/>
                </a:cubicBezTo>
                <a:cubicBezTo>
                  <a:pt x="171735" y="2612482"/>
                  <a:pt x="50688" y="2612482"/>
                  <a:pt x="56741" y="2588348"/>
                </a:cubicBezTo>
                <a:cubicBezTo>
                  <a:pt x="56741" y="2564214"/>
                  <a:pt x="68845" y="2310810"/>
                  <a:pt x="68845" y="2196174"/>
                </a:cubicBezTo>
                <a:cubicBezTo>
                  <a:pt x="68845" y="2087572"/>
                  <a:pt x="74898" y="1930703"/>
                  <a:pt x="87003" y="1834167"/>
                </a:cubicBezTo>
                <a:cubicBezTo>
                  <a:pt x="93055" y="1743666"/>
                  <a:pt x="93055" y="1713499"/>
                  <a:pt x="93055" y="1713499"/>
                </a:cubicBezTo>
                <a:cubicBezTo>
                  <a:pt x="93055" y="1713499"/>
                  <a:pt x="87003" y="1695398"/>
                  <a:pt x="93055" y="1629030"/>
                </a:cubicBezTo>
                <a:cubicBezTo>
                  <a:pt x="105160" y="1556629"/>
                  <a:pt x="111212" y="1496295"/>
                  <a:pt x="111212" y="1496295"/>
                </a:cubicBezTo>
                <a:cubicBezTo>
                  <a:pt x="111212" y="1496295"/>
                  <a:pt x="44636" y="1496295"/>
                  <a:pt x="20427" y="1423893"/>
                </a:cubicBezTo>
                <a:cubicBezTo>
                  <a:pt x="2270" y="1345458"/>
                  <a:pt x="-3783" y="1224790"/>
                  <a:pt x="2270" y="1073953"/>
                </a:cubicBezTo>
                <a:cubicBezTo>
                  <a:pt x="2270" y="917084"/>
                  <a:pt x="20427" y="808482"/>
                  <a:pt x="20427" y="766248"/>
                </a:cubicBezTo>
                <a:cubicBezTo>
                  <a:pt x="20427" y="730047"/>
                  <a:pt x="8322" y="711947"/>
                  <a:pt x="68845" y="699880"/>
                </a:cubicBezTo>
                <a:cubicBezTo>
                  <a:pt x="123317" y="681779"/>
                  <a:pt x="159631" y="687813"/>
                  <a:pt x="208050" y="651612"/>
                </a:cubicBezTo>
                <a:cubicBezTo>
                  <a:pt x="232259" y="633512"/>
                  <a:pt x="250416" y="615412"/>
                  <a:pt x="264790" y="599574"/>
                </a:cubicBezTo>
                <a:lnTo>
                  <a:pt x="296737" y="563480"/>
                </a:lnTo>
                <a:lnTo>
                  <a:pt x="296737" y="566659"/>
                </a:lnTo>
                <a:cubicBezTo>
                  <a:pt x="296737" y="615048"/>
                  <a:pt x="308860" y="675534"/>
                  <a:pt x="345228" y="736020"/>
                </a:cubicBezTo>
                <a:cubicBezTo>
                  <a:pt x="381596" y="808603"/>
                  <a:pt x="436149" y="911430"/>
                  <a:pt x="466455" y="990062"/>
                </a:cubicBezTo>
                <a:cubicBezTo>
                  <a:pt x="496762" y="1068694"/>
                  <a:pt x="521008" y="1171520"/>
                  <a:pt x="521008" y="1171520"/>
                </a:cubicBezTo>
                <a:cubicBezTo>
                  <a:pt x="521008" y="1171520"/>
                  <a:pt x="521008" y="1117083"/>
                  <a:pt x="545253" y="1056596"/>
                </a:cubicBezTo>
                <a:cubicBezTo>
                  <a:pt x="563437" y="996110"/>
                  <a:pt x="599805" y="887235"/>
                  <a:pt x="599805" y="826749"/>
                </a:cubicBezTo>
                <a:cubicBezTo>
                  <a:pt x="599805" y="772312"/>
                  <a:pt x="587683" y="596902"/>
                  <a:pt x="569498" y="560610"/>
                </a:cubicBezTo>
                <a:close/>
                <a:moveTo>
                  <a:pt x="550780" y="551894"/>
                </a:moveTo>
                <a:lnTo>
                  <a:pt x="552849" y="554817"/>
                </a:lnTo>
                <a:lnTo>
                  <a:pt x="551314" y="554561"/>
                </a:lnTo>
                <a:close/>
                <a:moveTo>
                  <a:pt x="438039" y="0"/>
                </a:moveTo>
                <a:cubicBezTo>
                  <a:pt x="577243" y="0"/>
                  <a:pt x="607505" y="108602"/>
                  <a:pt x="607505" y="229271"/>
                </a:cubicBezTo>
                <a:cubicBezTo>
                  <a:pt x="637767" y="229271"/>
                  <a:pt x="619610" y="368040"/>
                  <a:pt x="583295" y="368040"/>
                </a:cubicBezTo>
                <a:cubicBezTo>
                  <a:pt x="589348" y="386141"/>
                  <a:pt x="571191" y="440442"/>
                  <a:pt x="553034" y="452509"/>
                </a:cubicBezTo>
                <a:cubicBezTo>
                  <a:pt x="534877" y="464575"/>
                  <a:pt x="534877" y="482676"/>
                  <a:pt x="534877" y="506810"/>
                </a:cubicBezTo>
                <a:cubicBezTo>
                  <a:pt x="534877" y="521893"/>
                  <a:pt x="539416" y="533960"/>
                  <a:pt x="543955" y="542256"/>
                </a:cubicBezTo>
                <a:lnTo>
                  <a:pt x="545012" y="543748"/>
                </a:lnTo>
                <a:lnTo>
                  <a:pt x="527069" y="639242"/>
                </a:lnTo>
                <a:cubicBezTo>
                  <a:pt x="521008" y="670997"/>
                  <a:pt x="514946" y="699728"/>
                  <a:pt x="508885" y="717874"/>
                </a:cubicBezTo>
                <a:cubicBezTo>
                  <a:pt x="490701" y="760214"/>
                  <a:pt x="472517" y="736020"/>
                  <a:pt x="466455" y="760214"/>
                </a:cubicBezTo>
                <a:cubicBezTo>
                  <a:pt x="460394" y="784409"/>
                  <a:pt x="460394" y="820700"/>
                  <a:pt x="460394" y="820700"/>
                </a:cubicBezTo>
                <a:cubicBezTo>
                  <a:pt x="460394" y="820700"/>
                  <a:pt x="448271" y="802555"/>
                  <a:pt x="430087" y="772312"/>
                </a:cubicBezTo>
                <a:cubicBezTo>
                  <a:pt x="411903" y="742068"/>
                  <a:pt x="448271" y="723923"/>
                  <a:pt x="430087" y="699728"/>
                </a:cubicBezTo>
                <a:cubicBezTo>
                  <a:pt x="411903" y="681582"/>
                  <a:pt x="375535" y="669485"/>
                  <a:pt x="357351" y="639242"/>
                </a:cubicBezTo>
                <a:cubicBezTo>
                  <a:pt x="339167" y="615048"/>
                  <a:pt x="327044" y="572707"/>
                  <a:pt x="320983" y="542464"/>
                </a:cubicBezTo>
                <a:cubicBezTo>
                  <a:pt x="317952" y="545488"/>
                  <a:pt x="314921" y="548513"/>
                  <a:pt x="311133" y="551537"/>
                </a:cubicBezTo>
                <a:lnTo>
                  <a:pt x="307381" y="553901"/>
                </a:lnTo>
                <a:lnTo>
                  <a:pt x="317276" y="545556"/>
                </a:lnTo>
                <a:cubicBezTo>
                  <a:pt x="335149" y="528304"/>
                  <a:pt x="348767" y="506810"/>
                  <a:pt x="335149" y="488709"/>
                </a:cubicBezTo>
                <a:cubicBezTo>
                  <a:pt x="323044" y="464575"/>
                  <a:pt x="292783" y="434408"/>
                  <a:pt x="298835" y="380107"/>
                </a:cubicBezTo>
                <a:cubicBezTo>
                  <a:pt x="250416" y="380107"/>
                  <a:pt x="232259" y="229271"/>
                  <a:pt x="262521" y="223238"/>
                </a:cubicBezTo>
                <a:cubicBezTo>
                  <a:pt x="274625" y="114636"/>
                  <a:pt x="286730" y="0"/>
                  <a:pt x="438039" y="0"/>
                </a:cubicBezTo>
                <a:close/>
              </a:path>
            </a:pathLst>
          </a:custGeom>
          <a:solidFill>
            <a:schemeClr val="accent2"/>
          </a:solidFill>
          <a:ln>
            <a:noFill/>
          </a:ln>
        </p:spPr>
        <p:txBody>
          <a:bodyPr vert="horz" wrap="square" lIns="68580" tIns="34290" rIns="68580" bIns="34290" numCol="1" anchor="t" anchorCtr="0" compatLnSpc="1">
            <a:noAutofit/>
          </a:bodyPr>
          <a:p>
            <a:pPr defTabSz="914400"/>
            <a:endParaRPr lang="en-US" sz="1400">
              <a:solidFill>
                <a:prstClr val="black"/>
              </a:solidFill>
              <a:latin typeface="+mj-ea"/>
              <a:ea typeface="+mj-ea"/>
            </a:endParaRPr>
          </a:p>
        </p:txBody>
      </p:sp>
      <p:cxnSp>
        <p:nvCxnSpPr>
          <p:cNvPr id="35" name="Straight Connector 34"/>
          <p:cNvCxnSpPr/>
          <p:nvPr/>
        </p:nvCxnSpPr>
        <p:spPr>
          <a:xfrm>
            <a:off x="2458085" y="2199640"/>
            <a:ext cx="0" cy="4101465"/>
          </a:xfrm>
          <a:prstGeom prst="line">
            <a:avLst/>
          </a:prstGeom>
          <a:ln>
            <a:solidFill>
              <a:schemeClr val="accent2">
                <a:lumMod val="75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17" name="组合 16"/>
          <p:cNvGrpSpPr/>
          <p:nvPr/>
        </p:nvGrpSpPr>
        <p:grpSpPr>
          <a:xfrm>
            <a:off x="4582160" y="2581910"/>
            <a:ext cx="6292850" cy="3336925"/>
            <a:chOff x="7869964" y="2017340"/>
            <a:chExt cx="5821046" cy="3160396"/>
          </a:xfrm>
        </p:grpSpPr>
        <p:grpSp>
          <p:nvGrpSpPr>
            <p:cNvPr id="3" name="Group 2"/>
            <p:cNvGrpSpPr/>
            <p:nvPr/>
          </p:nvGrpSpPr>
          <p:grpSpPr>
            <a:xfrm>
              <a:off x="7869965" y="2017340"/>
              <a:ext cx="5821045" cy="539115"/>
              <a:chOff x="7869965" y="2017340"/>
              <a:chExt cx="5821041" cy="539115"/>
            </a:xfrm>
          </p:grpSpPr>
          <p:sp>
            <p:nvSpPr>
              <p:cNvPr id="20" name="Rectangle 19"/>
              <p:cNvSpPr/>
              <p:nvPr/>
            </p:nvSpPr>
            <p:spPr>
              <a:xfrm>
                <a:off x="7869965" y="2017340"/>
                <a:ext cx="5821041" cy="53911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914400"/>
                <a:endParaRPr lang="en-US" sz="2000">
                  <a:solidFill>
                    <a:prstClr val="white"/>
                  </a:solidFill>
                  <a:latin typeface="+中文标题" charset="0"/>
                  <a:ea typeface="+mj-ea"/>
                </a:endParaRPr>
              </a:p>
            </p:txBody>
          </p:sp>
          <p:sp>
            <p:nvSpPr>
              <p:cNvPr id="47" name="Freeform 325"/>
              <p:cNvSpPr>
                <a:spLocks noChangeAspect="1" noChangeArrowheads="1"/>
              </p:cNvSpPr>
              <p:nvPr/>
            </p:nvSpPr>
            <p:spPr bwMode="auto">
              <a:xfrm>
                <a:off x="8046516" y="2096469"/>
                <a:ext cx="286808" cy="386141"/>
              </a:xfrm>
              <a:custGeom>
                <a:avLst/>
                <a:gdLst>
                  <a:gd name="T0" fmla="*/ 694 w 1046"/>
                  <a:gd name="T1" fmla="*/ 1053 h 1405"/>
                  <a:gd name="T2" fmla="*/ 176 w 1046"/>
                  <a:gd name="T3" fmla="*/ 526 h 1405"/>
                  <a:gd name="T4" fmla="*/ 870 w 1046"/>
                  <a:gd name="T5" fmla="*/ 526 h 1405"/>
                  <a:gd name="T6" fmla="*/ 393 w 1046"/>
                  <a:gd name="T7" fmla="*/ 1229 h 1405"/>
                  <a:gd name="T8" fmla="*/ 393 w 1046"/>
                  <a:gd name="T9" fmla="*/ 1321 h 1405"/>
                  <a:gd name="T10" fmla="*/ 519 w 1046"/>
                  <a:gd name="T11" fmla="*/ 1404 h 1405"/>
                  <a:gd name="T12" fmla="*/ 652 w 1046"/>
                  <a:gd name="T13" fmla="*/ 1321 h 1405"/>
                  <a:gd name="T14" fmla="*/ 652 w 1046"/>
                  <a:gd name="T15" fmla="*/ 1229 h 1405"/>
                  <a:gd name="T16" fmla="*/ 393 w 1046"/>
                  <a:gd name="T17" fmla="*/ 1095 h 1405"/>
                  <a:gd name="T18" fmla="*/ 393 w 1046"/>
                  <a:gd name="T19" fmla="*/ 1187 h 1405"/>
                  <a:gd name="T20" fmla="*/ 694 w 1046"/>
                  <a:gd name="T21" fmla="*/ 1145 h 1405"/>
                  <a:gd name="T22" fmla="*/ 42 w 1046"/>
                  <a:gd name="T23" fmla="*/ 301 h 1405"/>
                  <a:gd name="T24" fmla="*/ 168 w 1046"/>
                  <a:gd name="T25" fmla="*/ 275 h 1405"/>
                  <a:gd name="T26" fmla="*/ 42 w 1046"/>
                  <a:gd name="T27" fmla="*/ 301 h 1405"/>
                  <a:gd name="T28" fmla="*/ 569 w 1046"/>
                  <a:gd name="T29" fmla="*/ 0 h 1405"/>
                  <a:gd name="T30" fmla="*/ 477 w 1046"/>
                  <a:gd name="T31" fmla="*/ 92 h 1405"/>
                  <a:gd name="T32" fmla="*/ 569 w 1046"/>
                  <a:gd name="T33" fmla="*/ 92 h 1405"/>
                  <a:gd name="T34" fmla="*/ 301 w 1046"/>
                  <a:gd name="T35" fmla="*/ 50 h 1405"/>
                  <a:gd name="T36" fmla="*/ 268 w 1046"/>
                  <a:gd name="T37" fmla="*/ 175 h 1405"/>
                  <a:gd name="T38" fmla="*/ 1004 w 1046"/>
                  <a:gd name="T39" fmla="*/ 301 h 1405"/>
                  <a:gd name="T40" fmla="*/ 878 w 1046"/>
                  <a:gd name="T41" fmla="*/ 275 h 1405"/>
                  <a:gd name="T42" fmla="*/ 1004 w 1046"/>
                  <a:gd name="T43" fmla="*/ 301 h 1405"/>
                  <a:gd name="T44" fmla="*/ 744 w 1046"/>
                  <a:gd name="T45" fmla="*/ 50 h 1405"/>
                  <a:gd name="T46" fmla="*/ 778 w 1046"/>
                  <a:gd name="T47" fmla="*/ 175 h 1405"/>
                  <a:gd name="T48" fmla="*/ 84 w 1046"/>
                  <a:gd name="T49" fmla="*/ 526 h 1405"/>
                  <a:gd name="T50" fmla="*/ 0 w 1046"/>
                  <a:gd name="T51" fmla="*/ 485 h 1405"/>
                  <a:gd name="T52" fmla="*/ 92 w 1046"/>
                  <a:gd name="T53" fmla="*/ 568 h 1405"/>
                  <a:gd name="T54" fmla="*/ 953 w 1046"/>
                  <a:gd name="T55" fmla="*/ 485 h 1405"/>
                  <a:gd name="T56" fmla="*/ 953 w 1046"/>
                  <a:gd name="T57" fmla="*/ 568 h 1405"/>
                  <a:gd name="T58" fmla="*/ 1045 w 1046"/>
                  <a:gd name="T59" fmla="*/ 485 h 1405"/>
                  <a:gd name="T60" fmla="*/ 886 w 1046"/>
                  <a:gd name="T61" fmla="*/ 786 h 1405"/>
                  <a:gd name="T62" fmla="*/ 1004 w 1046"/>
                  <a:gd name="T63" fmla="*/ 752 h 1405"/>
                  <a:gd name="T64" fmla="*/ 886 w 1046"/>
                  <a:gd name="T65" fmla="*/ 786 h 1405"/>
                  <a:gd name="T66" fmla="*/ 92 w 1046"/>
                  <a:gd name="T67" fmla="*/ 827 h 1405"/>
                  <a:gd name="T68" fmla="*/ 126 w 1046"/>
                  <a:gd name="T69" fmla="*/ 710 h 1405"/>
                  <a:gd name="T70" fmla="*/ 42 w 1046"/>
                  <a:gd name="T71" fmla="*/ 752 h 1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46" h="1405">
                    <a:moveTo>
                      <a:pt x="870" y="526"/>
                    </a:moveTo>
                    <a:cubicBezTo>
                      <a:pt x="870" y="702"/>
                      <a:pt x="694" y="877"/>
                      <a:pt x="694" y="1053"/>
                    </a:cubicBezTo>
                    <a:cubicBezTo>
                      <a:pt x="343" y="1053"/>
                      <a:pt x="343" y="1053"/>
                      <a:pt x="343" y="1053"/>
                    </a:cubicBezTo>
                    <a:cubicBezTo>
                      <a:pt x="343" y="877"/>
                      <a:pt x="176" y="702"/>
                      <a:pt x="176" y="526"/>
                    </a:cubicBezTo>
                    <a:cubicBezTo>
                      <a:pt x="176" y="334"/>
                      <a:pt x="326" y="175"/>
                      <a:pt x="519" y="175"/>
                    </a:cubicBezTo>
                    <a:cubicBezTo>
                      <a:pt x="719" y="175"/>
                      <a:pt x="870" y="334"/>
                      <a:pt x="870" y="526"/>
                    </a:cubicBezTo>
                    <a:close/>
                    <a:moveTo>
                      <a:pt x="652" y="1229"/>
                    </a:moveTo>
                    <a:cubicBezTo>
                      <a:pt x="393" y="1229"/>
                      <a:pt x="393" y="1229"/>
                      <a:pt x="393" y="1229"/>
                    </a:cubicBezTo>
                    <a:cubicBezTo>
                      <a:pt x="368" y="1229"/>
                      <a:pt x="343" y="1245"/>
                      <a:pt x="343" y="1270"/>
                    </a:cubicBezTo>
                    <a:cubicBezTo>
                      <a:pt x="343" y="1296"/>
                      <a:pt x="368" y="1321"/>
                      <a:pt x="393" y="1321"/>
                    </a:cubicBezTo>
                    <a:cubicBezTo>
                      <a:pt x="402" y="1321"/>
                      <a:pt x="402" y="1321"/>
                      <a:pt x="402" y="1321"/>
                    </a:cubicBezTo>
                    <a:cubicBezTo>
                      <a:pt x="418" y="1371"/>
                      <a:pt x="469" y="1404"/>
                      <a:pt x="519" y="1404"/>
                    </a:cubicBezTo>
                    <a:cubicBezTo>
                      <a:pt x="577" y="1404"/>
                      <a:pt x="627" y="1371"/>
                      <a:pt x="644" y="1321"/>
                    </a:cubicBezTo>
                    <a:cubicBezTo>
                      <a:pt x="652" y="1321"/>
                      <a:pt x="652" y="1321"/>
                      <a:pt x="652" y="1321"/>
                    </a:cubicBezTo>
                    <a:cubicBezTo>
                      <a:pt x="677" y="1321"/>
                      <a:pt x="694" y="1296"/>
                      <a:pt x="694" y="1270"/>
                    </a:cubicBezTo>
                    <a:cubicBezTo>
                      <a:pt x="694" y="1245"/>
                      <a:pt x="677" y="1229"/>
                      <a:pt x="652" y="1229"/>
                    </a:cubicBezTo>
                    <a:close/>
                    <a:moveTo>
                      <a:pt x="652" y="1095"/>
                    </a:moveTo>
                    <a:cubicBezTo>
                      <a:pt x="393" y="1095"/>
                      <a:pt x="393" y="1095"/>
                      <a:pt x="393" y="1095"/>
                    </a:cubicBezTo>
                    <a:cubicBezTo>
                      <a:pt x="368" y="1095"/>
                      <a:pt x="343" y="1120"/>
                      <a:pt x="343" y="1145"/>
                    </a:cubicBezTo>
                    <a:cubicBezTo>
                      <a:pt x="343" y="1162"/>
                      <a:pt x="368" y="1187"/>
                      <a:pt x="393" y="1187"/>
                    </a:cubicBezTo>
                    <a:cubicBezTo>
                      <a:pt x="652" y="1187"/>
                      <a:pt x="652" y="1187"/>
                      <a:pt x="652" y="1187"/>
                    </a:cubicBezTo>
                    <a:cubicBezTo>
                      <a:pt x="677" y="1187"/>
                      <a:pt x="694" y="1162"/>
                      <a:pt x="694" y="1145"/>
                    </a:cubicBezTo>
                    <a:cubicBezTo>
                      <a:pt x="694" y="1120"/>
                      <a:pt x="677" y="1095"/>
                      <a:pt x="652" y="1095"/>
                    </a:cubicBezTo>
                    <a:close/>
                    <a:moveTo>
                      <a:pt x="42" y="301"/>
                    </a:moveTo>
                    <a:cubicBezTo>
                      <a:pt x="126" y="351"/>
                      <a:pt x="126" y="351"/>
                      <a:pt x="126" y="351"/>
                    </a:cubicBezTo>
                    <a:cubicBezTo>
                      <a:pt x="134" y="326"/>
                      <a:pt x="151" y="301"/>
                      <a:pt x="168" y="275"/>
                    </a:cubicBezTo>
                    <a:cubicBezTo>
                      <a:pt x="92" y="225"/>
                      <a:pt x="92" y="225"/>
                      <a:pt x="92" y="225"/>
                    </a:cubicBezTo>
                    <a:lnTo>
                      <a:pt x="42" y="301"/>
                    </a:lnTo>
                    <a:close/>
                    <a:moveTo>
                      <a:pt x="569" y="92"/>
                    </a:moveTo>
                    <a:cubicBezTo>
                      <a:pt x="569" y="0"/>
                      <a:pt x="569" y="0"/>
                      <a:pt x="569" y="0"/>
                    </a:cubicBezTo>
                    <a:cubicBezTo>
                      <a:pt x="477" y="0"/>
                      <a:pt x="477" y="0"/>
                      <a:pt x="477" y="0"/>
                    </a:cubicBezTo>
                    <a:cubicBezTo>
                      <a:pt x="477" y="92"/>
                      <a:pt x="477" y="92"/>
                      <a:pt x="477" y="92"/>
                    </a:cubicBezTo>
                    <a:cubicBezTo>
                      <a:pt x="493" y="92"/>
                      <a:pt x="510" y="92"/>
                      <a:pt x="519" y="92"/>
                    </a:cubicBezTo>
                    <a:cubicBezTo>
                      <a:pt x="535" y="92"/>
                      <a:pt x="552" y="92"/>
                      <a:pt x="569" y="92"/>
                    </a:cubicBezTo>
                    <a:close/>
                    <a:moveTo>
                      <a:pt x="343" y="133"/>
                    </a:moveTo>
                    <a:cubicBezTo>
                      <a:pt x="301" y="50"/>
                      <a:pt x="301" y="50"/>
                      <a:pt x="301" y="50"/>
                    </a:cubicBezTo>
                    <a:cubicBezTo>
                      <a:pt x="218" y="92"/>
                      <a:pt x="218" y="92"/>
                      <a:pt x="218" y="92"/>
                    </a:cubicBezTo>
                    <a:cubicBezTo>
                      <a:pt x="268" y="175"/>
                      <a:pt x="268" y="175"/>
                      <a:pt x="268" y="175"/>
                    </a:cubicBezTo>
                    <a:cubicBezTo>
                      <a:pt x="293" y="159"/>
                      <a:pt x="318" y="142"/>
                      <a:pt x="343" y="133"/>
                    </a:cubicBezTo>
                    <a:close/>
                    <a:moveTo>
                      <a:pt x="1004" y="301"/>
                    </a:moveTo>
                    <a:cubicBezTo>
                      <a:pt x="953" y="225"/>
                      <a:pt x="953" y="225"/>
                      <a:pt x="953" y="225"/>
                    </a:cubicBezTo>
                    <a:cubicBezTo>
                      <a:pt x="878" y="275"/>
                      <a:pt x="878" y="275"/>
                      <a:pt x="878" y="275"/>
                    </a:cubicBezTo>
                    <a:cubicBezTo>
                      <a:pt x="895" y="301"/>
                      <a:pt x="912" y="326"/>
                      <a:pt x="920" y="351"/>
                    </a:cubicBezTo>
                    <a:lnTo>
                      <a:pt x="1004" y="301"/>
                    </a:lnTo>
                    <a:close/>
                    <a:moveTo>
                      <a:pt x="820" y="92"/>
                    </a:moveTo>
                    <a:cubicBezTo>
                      <a:pt x="744" y="50"/>
                      <a:pt x="744" y="50"/>
                      <a:pt x="744" y="50"/>
                    </a:cubicBezTo>
                    <a:cubicBezTo>
                      <a:pt x="702" y="133"/>
                      <a:pt x="702" y="133"/>
                      <a:pt x="702" y="133"/>
                    </a:cubicBezTo>
                    <a:cubicBezTo>
                      <a:pt x="727" y="142"/>
                      <a:pt x="753" y="159"/>
                      <a:pt x="778" y="175"/>
                    </a:cubicBezTo>
                    <a:lnTo>
                      <a:pt x="820" y="92"/>
                    </a:lnTo>
                    <a:close/>
                    <a:moveTo>
                      <a:pt x="84" y="526"/>
                    </a:moveTo>
                    <a:cubicBezTo>
                      <a:pt x="84" y="510"/>
                      <a:pt x="84" y="501"/>
                      <a:pt x="92" y="485"/>
                    </a:cubicBezTo>
                    <a:cubicBezTo>
                      <a:pt x="0" y="485"/>
                      <a:pt x="0" y="485"/>
                      <a:pt x="0" y="485"/>
                    </a:cubicBezTo>
                    <a:cubicBezTo>
                      <a:pt x="0" y="568"/>
                      <a:pt x="0" y="568"/>
                      <a:pt x="0" y="568"/>
                    </a:cubicBezTo>
                    <a:cubicBezTo>
                      <a:pt x="92" y="568"/>
                      <a:pt x="92" y="568"/>
                      <a:pt x="92" y="568"/>
                    </a:cubicBezTo>
                    <a:cubicBezTo>
                      <a:pt x="84" y="560"/>
                      <a:pt x="84" y="543"/>
                      <a:pt x="84" y="526"/>
                    </a:cubicBezTo>
                    <a:close/>
                    <a:moveTo>
                      <a:pt x="953" y="485"/>
                    </a:moveTo>
                    <a:cubicBezTo>
                      <a:pt x="953" y="501"/>
                      <a:pt x="962" y="510"/>
                      <a:pt x="962" y="526"/>
                    </a:cubicBezTo>
                    <a:cubicBezTo>
                      <a:pt x="962" y="543"/>
                      <a:pt x="953" y="560"/>
                      <a:pt x="953" y="568"/>
                    </a:cubicBezTo>
                    <a:cubicBezTo>
                      <a:pt x="1045" y="568"/>
                      <a:pt x="1045" y="568"/>
                      <a:pt x="1045" y="568"/>
                    </a:cubicBezTo>
                    <a:cubicBezTo>
                      <a:pt x="1045" y="485"/>
                      <a:pt x="1045" y="485"/>
                      <a:pt x="1045" y="485"/>
                    </a:cubicBezTo>
                    <a:lnTo>
                      <a:pt x="953" y="485"/>
                    </a:lnTo>
                    <a:close/>
                    <a:moveTo>
                      <a:pt x="886" y="786"/>
                    </a:moveTo>
                    <a:cubicBezTo>
                      <a:pt x="953" y="827"/>
                      <a:pt x="953" y="827"/>
                      <a:pt x="953" y="827"/>
                    </a:cubicBezTo>
                    <a:cubicBezTo>
                      <a:pt x="1004" y="752"/>
                      <a:pt x="1004" y="752"/>
                      <a:pt x="1004" y="752"/>
                    </a:cubicBezTo>
                    <a:cubicBezTo>
                      <a:pt x="920" y="710"/>
                      <a:pt x="920" y="710"/>
                      <a:pt x="920" y="710"/>
                    </a:cubicBezTo>
                    <a:cubicBezTo>
                      <a:pt x="912" y="735"/>
                      <a:pt x="895" y="761"/>
                      <a:pt x="886" y="786"/>
                    </a:cubicBezTo>
                    <a:close/>
                    <a:moveTo>
                      <a:pt x="42" y="752"/>
                    </a:moveTo>
                    <a:cubicBezTo>
                      <a:pt x="92" y="827"/>
                      <a:pt x="92" y="827"/>
                      <a:pt x="92" y="827"/>
                    </a:cubicBezTo>
                    <a:cubicBezTo>
                      <a:pt x="159" y="786"/>
                      <a:pt x="159" y="786"/>
                      <a:pt x="159" y="786"/>
                    </a:cubicBezTo>
                    <a:cubicBezTo>
                      <a:pt x="151" y="761"/>
                      <a:pt x="134" y="735"/>
                      <a:pt x="126" y="710"/>
                    </a:cubicBezTo>
                    <a:lnTo>
                      <a:pt x="42" y="752"/>
                    </a:lnTo>
                    <a:close/>
                    <a:moveTo>
                      <a:pt x="42" y="752"/>
                    </a:moveTo>
                    <a:lnTo>
                      <a:pt x="42" y="752"/>
                    </a:lnTo>
                    <a:close/>
                  </a:path>
                </a:pathLst>
              </a:custGeom>
              <a:solidFill>
                <a:schemeClr val="bg1"/>
              </a:solidFill>
              <a:ln>
                <a:noFill/>
              </a:ln>
              <a:effectLst/>
            </p:spPr>
            <p:txBody>
              <a:bodyPr wrap="none" lIns="243785" tIns="121892" rIns="243785" bIns="121892" anchor="ctr"/>
              <a:p>
                <a:pPr defTabSz="914400">
                  <a:defRPr/>
                </a:pPr>
                <a:endParaRPr lang="en-US" sz="2000" dirty="0">
                  <a:solidFill>
                    <a:prstClr val="black"/>
                  </a:solidFill>
                  <a:latin typeface="+mj-ea"/>
                  <a:ea typeface="+mj-ea"/>
                </a:endParaRPr>
              </a:p>
            </p:txBody>
          </p:sp>
          <p:sp>
            <p:nvSpPr>
              <p:cNvPr id="48" name="TextBox 47"/>
              <p:cNvSpPr txBox="1"/>
              <p:nvPr/>
            </p:nvSpPr>
            <p:spPr>
              <a:xfrm>
                <a:off x="8366535" y="2117670"/>
                <a:ext cx="5323201" cy="377684"/>
              </a:xfrm>
              <a:prstGeom prst="rect">
                <a:avLst/>
              </a:prstGeom>
              <a:noFill/>
            </p:spPr>
            <p:txBody>
              <a:bodyPr wrap="square" rtlCol="0">
                <a:spAutoFit/>
              </a:bodyPr>
              <a:p>
                <a:pPr defTabSz="914400"/>
                <a:r>
                  <a:rPr lang="zh-CN" sz="2000" dirty="0">
                    <a:solidFill>
                      <a:prstClr val="white"/>
                    </a:solidFill>
                    <a:latin typeface="+中文标题" charset="0"/>
                    <a:ea typeface="+mj-ea"/>
                    <a:cs typeface="Lato Regular"/>
                  </a:rPr>
                  <a:t>学习形式：接受学习（目的性、计划性、组织性）</a:t>
                </a:r>
                <a:endParaRPr lang="zh-CN" sz="2000" dirty="0">
                  <a:solidFill>
                    <a:prstClr val="white"/>
                  </a:solidFill>
                  <a:latin typeface="+中文标题" charset="0"/>
                  <a:ea typeface="+mj-ea"/>
                  <a:cs typeface="Lato Regular"/>
                </a:endParaRPr>
              </a:p>
            </p:txBody>
          </p:sp>
        </p:grpSp>
        <p:grpSp>
          <p:nvGrpSpPr>
            <p:cNvPr id="4" name="Group 4"/>
            <p:cNvGrpSpPr/>
            <p:nvPr/>
          </p:nvGrpSpPr>
          <p:grpSpPr>
            <a:xfrm>
              <a:off x="7869965" y="2672660"/>
              <a:ext cx="5820410" cy="539115"/>
              <a:chOff x="7869964" y="2672660"/>
              <a:chExt cx="5820410" cy="539115"/>
            </a:xfrm>
          </p:grpSpPr>
          <p:sp>
            <p:nvSpPr>
              <p:cNvPr id="21" name="Rectangle 20"/>
              <p:cNvSpPr/>
              <p:nvPr/>
            </p:nvSpPr>
            <p:spPr>
              <a:xfrm>
                <a:off x="7869964" y="2672660"/>
                <a:ext cx="5820410" cy="53911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914400"/>
                <a:endParaRPr lang="en-US" sz="2000">
                  <a:solidFill>
                    <a:prstClr val="white"/>
                  </a:solidFill>
                  <a:latin typeface="+mj-ea"/>
                  <a:ea typeface="+mj-ea"/>
                </a:endParaRPr>
              </a:p>
            </p:txBody>
          </p:sp>
          <p:sp>
            <p:nvSpPr>
              <p:cNvPr id="46" name="Freeform 165"/>
              <p:cNvSpPr>
                <a:spLocks noChangeAspect="1" noChangeArrowheads="1"/>
              </p:cNvSpPr>
              <p:nvPr/>
            </p:nvSpPr>
            <p:spPr bwMode="auto">
              <a:xfrm>
                <a:off x="8034381" y="2786618"/>
                <a:ext cx="311078" cy="311156"/>
              </a:xfrm>
              <a:custGeom>
                <a:avLst/>
                <a:gdLst>
                  <a:gd name="T0" fmla="*/ 177 w 553"/>
                  <a:gd name="T1" fmla="*/ 186 h 552"/>
                  <a:gd name="T2" fmla="*/ 52 w 553"/>
                  <a:gd name="T3" fmla="*/ 61 h 552"/>
                  <a:gd name="T4" fmla="*/ 104 w 553"/>
                  <a:gd name="T5" fmla="*/ 9 h 552"/>
                  <a:gd name="T6" fmla="*/ 125 w 553"/>
                  <a:gd name="T7" fmla="*/ 9 h 552"/>
                  <a:gd name="T8" fmla="*/ 229 w 553"/>
                  <a:gd name="T9" fmla="*/ 103 h 552"/>
                  <a:gd name="T10" fmla="*/ 229 w 553"/>
                  <a:gd name="T11" fmla="*/ 134 h 552"/>
                  <a:gd name="T12" fmla="*/ 187 w 553"/>
                  <a:gd name="T13" fmla="*/ 176 h 552"/>
                  <a:gd name="T14" fmla="*/ 177 w 553"/>
                  <a:gd name="T15" fmla="*/ 186 h 552"/>
                  <a:gd name="T16" fmla="*/ 281 w 553"/>
                  <a:gd name="T17" fmla="*/ 384 h 552"/>
                  <a:gd name="T18" fmla="*/ 219 w 553"/>
                  <a:gd name="T19" fmla="*/ 332 h 552"/>
                  <a:gd name="T20" fmla="*/ 167 w 553"/>
                  <a:gd name="T21" fmla="*/ 269 h 552"/>
                  <a:gd name="T22" fmla="*/ 156 w 553"/>
                  <a:gd name="T23" fmla="*/ 207 h 552"/>
                  <a:gd name="T24" fmla="*/ 31 w 553"/>
                  <a:gd name="T25" fmla="*/ 82 h 552"/>
                  <a:gd name="T26" fmla="*/ 31 w 553"/>
                  <a:gd name="T27" fmla="*/ 259 h 552"/>
                  <a:gd name="T28" fmla="*/ 84 w 553"/>
                  <a:gd name="T29" fmla="*/ 332 h 552"/>
                  <a:gd name="T30" fmla="*/ 146 w 553"/>
                  <a:gd name="T31" fmla="*/ 405 h 552"/>
                  <a:gd name="T32" fmla="*/ 219 w 553"/>
                  <a:gd name="T33" fmla="*/ 467 h 552"/>
                  <a:gd name="T34" fmla="*/ 292 w 553"/>
                  <a:gd name="T35" fmla="*/ 519 h 552"/>
                  <a:gd name="T36" fmla="*/ 469 w 553"/>
                  <a:gd name="T37" fmla="*/ 530 h 552"/>
                  <a:gd name="T38" fmla="*/ 344 w 553"/>
                  <a:gd name="T39" fmla="*/ 394 h 552"/>
                  <a:gd name="T40" fmla="*/ 281 w 553"/>
                  <a:gd name="T41" fmla="*/ 384 h 552"/>
                  <a:gd name="T42" fmla="*/ 542 w 553"/>
                  <a:gd name="T43" fmla="*/ 426 h 552"/>
                  <a:gd name="T44" fmla="*/ 448 w 553"/>
                  <a:gd name="T45" fmla="*/ 321 h 552"/>
                  <a:gd name="T46" fmla="*/ 417 w 553"/>
                  <a:gd name="T47" fmla="*/ 321 h 552"/>
                  <a:gd name="T48" fmla="*/ 396 w 553"/>
                  <a:gd name="T49" fmla="*/ 353 h 552"/>
                  <a:gd name="T50" fmla="*/ 375 w 553"/>
                  <a:gd name="T51" fmla="*/ 363 h 552"/>
                  <a:gd name="T52" fmla="*/ 364 w 553"/>
                  <a:gd name="T53" fmla="*/ 374 h 552"/>
                  <a:gd name="T54" fmla="*/ 500 w 553"/>
                  <a:gd name="T55" fmla="*/ 499 h 552"/>
                  <a:gd name="T56" fmla="*/ 542 w 553"/>
                  <a:gd name="T57" fmla="*/ 446 h 552"/>
                  <a:gd name="T58" fmla="*/ 542 w 553"/>
                  <a:gd name="T59" fmla="*/ 426 h 552"/>
                  <a:gd name="T60" fmla="*/ 542 w 553"/>
                  <a:gd name="T61" fmla="*/ 426 h 552"/>
                  <a:gd name="T62" fmla="*/ 542 w 553"/>
                  <a:gd name="T63" fmla="*/ 426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53" h="552">
                    <a:moveTo>
                      <a:pt x="177" y="186"/>
                    </a:moveTo>
                    <a:cubicBezTo>
                      <a:pt x="52" y="61"/>
                      <a:pt x="52" y="61"/>
                      <a:pt x="52" y="61"/>
                    </a:cubicBezTo>
                    <a:cubicBezTo>
                      <a:pt x="73" y="40"/>
                      <a:pt x="84" y="19"/>
                      <a:pt x="104" y="9"/>
                    </a:cubicBezTo>
                    <a:cubicBezTo>
                      <a:pt x="104" y="0"/>
                      <a:pt x="125" y="0"/>
                      <a:pt x="125" y="9"/>
                    </a:cubicBezTo>
                    <a:cubicBezTo>
                      <a:pt x="229" y="103"/>
                      <a:pt x="229" y="103"/>
                      <a:pt x="229" y="103"/>
                    </a:cubicBezTo>
                    <a:cubicBezTo>
                      <a:pt x="229" y="113"/>
                      <a:pt x="229" y="124"/>
                      <a:pt x="229" y="134"/>
                    </a:cubicBezTo>
                    <a:cubicBezTo>
                      <a:pt x="187" y="176"/>
                      <a:pt x="187" y="176"/>
                      <a:pt x="187" y="176"/>
                    </a:cubicBezTo>
                    <a:cubicBezTo>
                      <a:pt x="177" y="176"/>
                      <a:pt x="177" y="176"/>
                      <a:pt x="177" y="186"/>
                    </a:cubicBezTo>
                    <a:close/>
                    <a:moveTo>
                      <a:pt x="281" y="384"/>
                    </a:moveTo>
                    <a:cubicBezTo>
                      <a:pt x="260" y="374"/>
                      <a:pt x="239" y="353"/>
                      <a:pt x="219" y="332"/>
                    </a:cubicBezTo>
                    <a:cubicBezTo>
                      <a:pt x="198" y="311"/>
                      <a:pt x="187" y="290"/>
                      <a:pt x="167" y="269"/>
                    </a:cubicBezTo>
                    <a:cubicBezTo>
                      <a:pt x="146" y="259"/>
                      <a:pt x="146" y="228"/>
                      <a:pt x="156" y="207"/>
                    </a:cubicBezTo>
                    <a:cubicBezTo>
                      <a:pt x="31" y="82"/>
                      <a:pt x="31" y="82"/>
                      <a:pt x="31" y="82"/>
                    </a:cubicBezTo>
                    <a:cubicBezTo>
                      <a:pt x="0" y="113"/>
                      <a:pt x="0" y="186"/>
                      <a:pt x="31" y="259"/>
                    </a:cubicBezTo>
                    <a:cubicBezTo>
                      <a:pt x="52" y="280"/>
                      <a:pt x="63" y="311"/>
                      <a:pt x="84" y="332"/>
                    </a:cubicBezTo>
                    <a:cubicBezTo>
                      <a:pt x="104" y="363"/>
                      <a:pt x="125" y="384"/>
                      <a:pt x="146" y="405"/>
                    </a:cubicBezTo>
                    <a:cubicBezTo>
                      <a:pt x="167" y="426"/>
                      <a:pt x="187" y="446"/>
                      <a:pt x="219" y="467"/>
                    </a:cubicBezTo>
                    <a:cubicBezTo>
                      <a:pt x="239" y="488"/>
                      <a:pt x="271" y="509"/>
                      <a:pt x="292" y="519"/>
                    </a:cubicBezTo>
                    <a:cubicBezTo>
                      <a:pt x="364" y="551"/>
                      <a:pt x="437" y="551"/>
                      <a:pt x="469" y="530"/>
                    </a:cubicBezTo>
                    <a:cubicBezTo>
                      <a:pt x="344" y="394"/>
                      <a:pt x="344" y="394"/>
                      <a:pt x="344" y="394"/>
                    </a:cubicBezTo>
                    <a:cubicBezTo>
                      <a:pt x="323" y="405"/>
                      <a:pt x="292" y="405"/>
                      <a:pt x="281" y="384"/>
                    </a:cubicBezTo>
                    <a:close/>
                    <a:moveTo>
                      <a:pt x="542" y="426"/>
                    </a:moveTo>
                    <a:cubicBezTo>
                      <a:pt x="448" y="321"/>
                      <a:pt x="448" y="321"/>
                      <a:pt x="448" y="321"/>
                    </a:cubicBezTo>
                    <a:cubicBezTo>
                      <a:pt x="437" y="321"/>
                      <a:pt x="427" y="321"/>
                      <a:pt x="417" y="321"/>
                    </a:cubicBezTo>
                    <a:cubicBezTo>
                      <a:pt x="396" y="353"/>
                      <a:pt x="396" y="353"/>
                      <a:pt x="396" y="353"/>
                    </a:cubicBezTo>
                    <a:cubicBezTo>
                      <a:pt x="375" y="363"/>
                      <a:pt x="375" y="363"/>
                      <a:pt x="375" y="363"/>
                    </a:cubicBezTo>
                    <a:cubicBezTo>
                      <a:pt x="375" y="374"/>
                      <a:pt x="375" y="374"/>
                      <a:pt x="364" y="374"/>
                    </a:cubicBezTo>
                    <a:cubicBezTo>
                      <a:pt x="500" y="499"/>
                      <a:pt x="500" y="499"/>
                      <a:pt x="500" y="499"/>
                    </a:cubicBezTo>
                    <a:cubicBezTo>
                      <a:pt x="510" y="488"/>
                      <a:pt x="531" y="467"/>
                      <a:pt x="542" y="446"/>
                    </a:cubicBezTo>
                    <a:cubicBezTo>
                      <a:pt x="552" y="446"/>
                      <a:pt x="552" y="436"/>
                      <a:pt x="542" y="426"/>
                    </a:cubicBezTo>
                    <a:close/>
                    <a:moveTo>
                      <a:pt x="542" y="426"/>
                    </a:moveTo>
                    <a:lnTo>
                      <a:pt x="542" y="426"/>
                    </a:lnTo>
                    <a:close/>
                  </a:path>
                </a:pathLst>
              </a:custGeom>
              <a:solidFill>
                <a:schemeClr val="bg1"/>
              </a:solidFill>
              <a:ln>
                <a:noFill/>
              </a:ln>
              <a:effectLst/>
            </p:spPr>
            <p:txBody>
              <a:bodyPr wrap="none" lIns="243785" tIns="121892" rIns="243785" bIns="121892" anchor="ctr"/>
              <a:p>
                <a:pPr defTabSz="914400">
                  <a:defRPr/>
                </a:pPr>
                <a:endParaRPr lang="en-US" sz="2000" dirty="0">
                  <a:solidFill>
                    <a:prstClr val="black"/>
                  </a:solidFill>
                  <a:latin typeface="+mj-ea"/>
                  <a:ea typeface="+mj-ea"/>
                </a:endParaRPr>
              </a:p>
            </p:txBody>
          </p:sp>
          <p:sp>
            <p:nvSpPr>
              <p:cNvPr id="49" name="TextBox 48"/>
              <p:cNvSpPr txBox="1"/>
              <p:nvPr/>
            </p:nvSpPr>
            <p:spPr>
              <a:xfrm>
                <a:off x="8366534" y="2771720"/>
                <a:ext cx="5323205" cy="377684"/>
              </a:xfrm>
              <a:prstGeom prst="rect">
                <a:avLst/>
              </a:prstGeom>
              <a:noFill/>
            </p:spPr>
            <p:txBody>
              <a:bodyPr wrap="square" rtlCol="0">
                <a:spAutoFit/>
              </a:bodyPr>
              <a:p>
                <a:pPr defTabSz="914400"/>
                <a:r>
                  <a:rPr lang="zh-CN" altLang="id-ID" sz="2000" dirty="0">
                    <a:solidFill>
                      <a:schemeClr val="bg1"/>
                    </a:solidFill>
                    <a:latin typeface="+中文标题" charset="0"/>
                    <a:ea typeface="+mj-ea"/>
                    <a:cs typeface="Lato Regular"/>
                  </a:rPr>
                  <a:t>学习过程：主动建构的过程</a:t>
                </a:r>
                <a:endParaRPr lang="zh-CN" altLang="id-ID" sz="2000" dirty="0">
                  <a:solidFill>
                    <a:schemeClr val="bg1"/>
                  </a:solidFill>
                  <a:latin typeface="+中文标题" charset="0"/>
                  <a:ea typeface="+mj-ea"/>
                  <a:cs typeface="Lato Regular"/>
                </a:endParaRPr>
              </a:p>
            </p:txBody>
          </p:sp>
        </p:grpSp>
        <p:grpSp>
          <p:nvGrpSpPr>
            <p:cNvPr id="6" name="Group 5"/>
            <p:cNvGrpSpPr/>
            <p:nvPr/>
          </p:nvGrpSpPr>
          <p:grpSpPr>
            <a:xfrm>
              <a:off x="7869965" y="3327984"/>
              <a:ext cx="5820410" cy="539115"/>
              <a:chOff x="7869965" y="3327980"/>
              <a:chExt cx="5820410" cy="539114"/>
            </a:xfrm>
          </p:grpSpPr>
          <p:sp>
            <p:nvSpPr>
              <p:cNvPr id="22" name="Rectangle 21"/>
              <p:cNvSpPr/>
              <p:nvPr/>
            </p:nvSpPr>
            <p:spPr>
              <a:xfrm>
                <a:off x="7869965" y="3327980"/>
                <a:ext cx="5820410" cy="53911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914400"/>
                <a:endParaRPr lang="en-US" sz="2000">
                  <a:solidFill>
                    <a:prstClr val="white"/>
                  </a:solidFill>
                  <a:latin typeface="+mj-ea"/>
                  <a:ea typeface="+mj-ea"/>
                </a:endParaRPr>
              </a:p>
            </p:txBody>
          </p:sp>
          <p:sp>
            <p:nvSpPr>
              <p:cNvPr id="45" name="Freeform 44"/>
              <p:cNvSpPr>
                <a:spLocks noChangeAspect="1" noChangeArrowheads="1"/>
              </p:cNvSpPr>
              <p:nvPr/>
            </p:nvSpPr>
            <p:spPr bwMode="auto">
              <a:xfrm>
                <a:off x="8034381" y="3414247"/>
                <a:ext cx="298943" cy="357790"/>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anchor="ctr">
                <a:noAutofit/>
              </a:bodyPr>
              <a:p>
                <a:pPr defTabSz="914400">
                  <a:defRPr/>
                </a:pPr>
                <a:endParaRPr lang="en-US" sz="2000" dirty="0">
                  <a:solidFill>
                    <a:prstClr val="black"/>
                  </a:solidFill>
                  <a:latin typeface="+mj-ea"/>
                  <a:ea typeface="+mj-ea"/>
                </a:endParaRPr>
              </a:p>
            </p:txBody>
          </p:sp>
          <p:sp>
            <p:nvSpPr>
              <p:cNvPr id="50" name="TextBox 49"/>
              <p:cNvSpPr txBox="1"/>
              <p:nvPr/>
            </p:nvSpPr>
            <p:spPr>
              <a:xfrm>
                <a:off x="8366535" y="3423865"/>
                <a:ext cx="5323205" cy="377683"/>
              </a:xfrm>
              <a:prstGeom prst="rect">
                <a:avLst/>
              </a:prstGeom>
              <a:noFill/>
            </p:spPr>
            <p:txBody>
              <a:bodyPr wrap="square" rtlCol="0">
                <a:spAutoFit/>
              </a:bodyPr>
              <a:p>
                <a:pPr defTabSz="914400"/>
                <a:r>
                  <a:rPr lang="zh-CN" altLang="id-ID" sz="2000" dirty="0">
                    <a:solidFill>
                      <a:prstClr val="white"/>
                    </a:solidFill>
                    <a:latin typeface="+中文标题" charset="0"/>
                    <a:ea typeface="+mj-ea"/>
                    <a:cs typeface="Lato Regular"/>
                  </a:rPr>
                  <a:t>学习内容：间接性</a:t>
                </a:r>
                <a:endParaRPr lang="zh-CN" altLang="id-ID" sz="2000" dirty="0">
                  <a:solidFill>
                    <a:prstClr val="white"/>
                  </a:solidFill>
                  <a:latin typeface="+中文标题" charset="0"/>
                  <a:ea typeface="+mj-ea"/>
                  <a:cs typeface="Lato Regular"/>
                </a:endParaRPr>
              </a:p>
            </p:txBody>
          </p:sp>
        </p:grpSp>
        <p:grpSp>
          <p:nvGrpSpPr>
            <p:cNvPr id="8" name="Group 6"/>
            <p:cNvGrpSpPr/>
            <p:nvPr/>
          </p:nvGrpSpPr>
          <p:grpSpPr>
            <a:xfrm>
              <a:off x="7869964" y="3983305"/>
              <a:ext cx="5821045" cy="539115"/>
              <a:chOff x="7869964" y="3983300"/>
              <a:chExt cx="5821045" cy="539114"/>
            </a:xfrm>
          </p:grpSpPr>
          <p:sp>
            <p:nvSpPr>
              <p:cNvPr id="23" name="Rectangle 22"/>
              <p:cNvSpPr/>
              <p:nvPr/>
            </p:nvSpPr>
            <p:spPr>
              <a:xfrm>
                <a:off x="7869964" y="3983300"/>
                <a:ext cx="5821045" cy="53911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914400"/>
                <a:endParaRPr lang="en-US" sz="2000">
                  <a:solidFill>
                    <a:prstClr val="white"/>
                  </a:solidFill>
                  <a:latin typeface="+mj-ea"/>
                  <a:ea typeface="+mj-ea"/>
                </a:endParaRPr>
              </a:p>
            </p:txBody>
          </p:sp>
          <p:sp>
            <p:nvSpPr>
              <p:cNvPr id="44" name="Freeform 2"/>
              <p:cNvSpPr>
                <a:spLocks noChangeAspect="1" noChangeArrowheads="1"/>
              </p:cNvSpPr>
              <p:nvPr/>
            </p:nvSpPr>
            <p:spPr bwMode="auto">
              <a:xfrm>
                <a:off x="8027461" y="4079729"/>
                <a:ext cx="338913" cy="339001"/>
              </a:xfrm>
              <a:custGeom>
                <a:avLst/>
                <a:gdLst>
                  <a:gd name="T0" fmla="*/ 3437 w 6844"/>
                  <a:gd name="T1" fmla="*/ 1719 h 6844"/>
                  <a:gd name="T2" fmla="*/ 3437 w 6844"/>
                  <a:gd name="T3" fmla="*/ 2875 h 6844"/>
                  <a:gd name="T4" fmla="*/ 3437 w 6844"/>
                  <a:gd name="T5" fmla="*/ 1719 h 6844"/>
                  <a:gd name="T6" fmla="*/ 6843 w 6844"/>
                  <a:gd name="T7" fmla="*/ 188 h 6844"/>
                  <a:gd name="T8" fmla="*/ 5437 w 6844"/>
                  <a:gd name="T9" fmla="*/ 2375 h 6844"/>
                  <a:gd name="T10" fmla="*/ 5124 w 6844"/>
                  <a:gd name="T11" fmla="*/ 1250 h 6844"/>
                  <a:gd name="T12" fmla="*/ 5093 w 6844"/>
                  <a:gd name="T13" fmla="*/ 2719 h 6844"/>
                  <a:gd name="T14" fmla="*/ 4437 w 6844"/>
                  <a:gd name="T15" fmla="*/ 3749 h 6844"/>
                  <a:gd name="T16" fmla="*/ 5218 w 6844"/>
                  <a:gd name="T17" fmla="*/ 4562 h 6844"/>
                  <a:gd name="T18" fmla="*/ 5218 w 6844"/>
                  <a:gd name="T19" fmla="*/ 4593 h 6844"/>
                  <a:gd name="T20" fmla="*/ 5124 w 6844"/>
                  <a:gd name="T21" fmla="*/ 6624 h 6844"/>
                  <a:gd name="T22" fmla="*/ 4812 w 6844"/>
                  <a:gd name="T23" fmla="*/ 6843 h 6844"/>
                  <a:gd name="T24" fmla="*/ 4812 w 6844"/>
                  <a:gd name="T25" fmla="*/ 5093 h 6844"/>
                  <a:gd name="T26" fmla="*/ 2594 w 6844"/>
                  <a:gd name="T27" fmla="*/ 5812 h 6844"/>
                  <a:gd name="T28" fmla="*/ 2438 w 6844"/>
                  <a:gd name="T29" fmla="*/ 5968 h 6844"/>
                  <a:gd name="T30" fmla="*/ 875 w 6844"/>
                  <a:gd name="T31" fmla="*/ 6843 h 6844"/>
                  <a:gd name="T32" fmla="*/ 719 w 6844"/>
                  <a:gd name="T33" fmla="*/ 6312 h 6844"/>
                  <a:gd name="T34" fmla="*/ 2844 w 6844"/>
                  <a:gd name="T35" fmla="*/ 4562 h 6844"/>
                  <a:gd name="T36" fmla="*/ 1782 w 6844"/>
                  <a:gd name="T37" fmla="*/ 2750 h 6844"/>
                  <a:gd name="T38" fmla="*/ 1719 w 6844"/>
                  <a:gd name="T39" fmla="*/ 2594 h 6844"/>
                  <a:gd name="T40" fmla="*/ 1250 w 6844"/>
                  <a:gd name="T41" fmla="*/ 1313 h 6844"/>
                  <a:gd name="T42" fmla="*/ 407 w 6844"/>
                  <a:gd name="T43" fmla="*/ 2563 h 6844"/>
                  <a:gd name="T44" fmla="*/ 1032 w 6844"/>
                  <a:gd name="T45" fmla="*/ 32 h 6844"/>
                  <a:gd name="T46" fmla="*/ 1813 w 6844"/>
                  <a:gd name="T47" fmla="*/ 938 h 6844"/>
                  <a:gd name="T48" fmla="*/ 2157 w 6844"/>
                  <a:gd name="T49" fmla="*/ 907 h 6844"/>
                  <a:gd name="T50" fmla="*/ 4718 w 6844"/>
                  <a:gd name="T51" fmla="*/ 907 h 6844"/>
                  <a:gd name="T52" fmla="*/ 5031 w 6844"/>
                  <a:gd name="T53" fmla="*/ 938 h 6844"/>
                  <a:gd name="T54" fmla="*/ 5812 w 6844"/>
                  <a:gd name="T55" fmla="*/ 0 h 6844"/>
                  <a:gd name="T56" fmla="*/ 4562 w 6844"/>
                  <a:gd name="T57" fmla="*/ 1188 h 6844"/>
                  <a:gd name="T58" fmla="*/ 3437 w 6844"/>
                  <a:gd name="T59" fmla="*/ 1157 h 6844"/>
                  <a:gd name="T60" fmla="*/ 2282 w 6844"/>
                  <a:gd name="T61" fmla="*/ 2469 h 6844"/>
                  <a:gd name="T62" fmla="*/ 3718 w 6844"/>
                  <a:gd name="T63" fmla="*/ 3157 h 6844"/>
                  <a:gd name="T64" fmla="*/ 4562 w 6844"/>
                  <a:gd name="T65" fmla="*/ 1188 h 6844"/>
                  <a:gd name="T66" fmla="*/ 4562 w 6844"/>
                  <a:gd name="T67" fmla="*/ 1188 h 68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44" h="6844">
                    <a:moveTo>
                      <a:pt x="3437" y="1719"/>
                    </a:moveTo>
                    <a:lnTo>
                      <a:pt x="3437" y="1719"/>
                    </a:lnTo>
                    <a:cubicBezTo>
                      <a:pt x="3749" y="1719"/>
                      <a:pt x="3999" y="2000"/>
                      <a:pt x="3999" y="2313"/>
                    </a:cubicBezTo>
                    <a:cubicBezTo>
                      <a:pt x="3999" y="2625"/>
                      <a:pt x="3749" y="2875"/>
                      <a:pt x="3437" y="2875"/>
                    </a:cubicBezTo>
                    <a:cubicBezTo>
                      <a:pt x="3125" y="2875"/>
                      <a:pt x="2844" y="2625"/>
                      <a:pt x="2844" y="2313"/>
                    </a:cubicBezTo>
                    <a:cubicBezTo>
                      <a:pt x="2844" y="2000"/>
                      <a:pt x="3125" y="1719"/>
                      <a:pt x="3437" y="1719"/>
                    </a:cubicBezTo>
                    <a:close/>
                    <a:moveTo>
                      <a:pt x="6843" y="188"/>
                    </a:moveTo>
                    <a:lnTo>
                      <a:pt x="6843" y="188"/>
                    </a:lnTo>
                    <a:cubicBezTo>
                      <a:pt x="6437" y="2532"/>
                      <a:pt x="6437" y="2532"/>
                      <a:pt x="6437" y="2532"/>
                    </a:cubicBezTo>
                    <a:cubicBezTo>
                      <a:pt x="5437" y="2375"/>
                      <a:pt x="5437" y="2375"/>
                      <a:pt x="5437" y="2375"/>
                    </a:cubicBezTo>
                    <a:cubicBezTo>
                      <a:pt x="5593" y="1282"/>
                      <a:pt x="5593" y="1282"/>
                      <a:pt x="5593" y="1282"/>
                    </a:cubicBezTo>
                    <a:cubicBezTo>
                      <a:pt x="5468" y="1282"/>
                      <a:pt x="5312" y="1250"/>
                      <a:pt x="5124" y="1250"/>
                    </a:cubicBezTo>
                    <a:cubicBezTo>
                      <a:pt x="5124" y="2594"/>
                      <a:pt x="5124" y="2594"/>
                      <a:pt x="5124" y="2594"/>
                    </a:cubicBezTo>
                    <a:cubicBezTo>
                      <a:pt x="5124" y="2625"/>
                      <a:pt x="5124" y="2688"/>
                      <a:pt x="5093" y="2719"/>
                    </a:cubicBezTo>
                    <a:lnTo>
                      <a:pt x="5093" y="2750"/>
                    </a:lnTo>
                    <a:cubicBezTo>
                      <a:pt x="4437" y="3749"/>
                      <a:pt x="4437" y="3749"/>
                      <a:pt x="4437" y="3749"/>
                    </a:cubicBezTo>
                    <a:cubicBezTo>
                      <a:pt x="4249" y="4281"/>
                      <a:pt x="4249" y="4281"/>
                      <a:pt x="4249" y="4281"/>
                    </a:cubicBezTo>
                    <a:cubicBezTo>
                      <a:pt x="5218" y="4562"/>
                      <a:pt x="5218" y="4562"/>
                      <a:pt x="5218" y="4562"/>
                    </a:cubicBezTo>
                    <a:cubicBezTo>
                      <a:pt x="5218" y="4562"/>
                      <a:pt x="5218" y="4562"/>
                      <a:pt x="5187" y="4593"/>
                    </a:cubicBezTo>
                    <a:cubicBezTo>
                      <a:pt x="5218" y="4593"/>
                      <a:pt x="5218" y="4593"/>
                      <a:pt x="5218" y="4593"/>
                    </a:cubicBezTo>
                    <a:cubicBezTo>
                      <a:pt x="5343" y="4624"/>
                      <a:pt x="5437" y="4749"/>
                      <a:pt x="5406" y="4906"/>
                    </a:cubicBezTo>
                    <a:cubicBezTo>
                      <a:pt x="5124" y="6624"/>
                      <a:pt x="5124" y="6624"/>
                      <a:pt x="5124" y="6624"/>
                    </a:cubicBezTo>
                    <a:cubicBezTo>
                      <a:pt x="5093" y="6749"/>
                      <a:pt x="4999" y="6843"/>
                      <a:pt x="4843" y="6843"/>
                    </a:cubicBezTo>
                    <a:lnTo>
                      <a:pt x="4812" y="6843"/>
                    </a:lnTo>
                    <a:cubicBezTo>
                      <a:pt x="4656" y="6812"/>
                      <a:pt x="4531" y="6687"/>
                      <a:pt x="4562" y="6531"/>
                    </a:cubicBezTo>
                    <a:cubicBezTo>
                      <a:pt x="4812" y="5093"/>
                      <a:pt x="4812" y="5093"/>
                      <a:pt x="4812" y="5093"/>
                    </a:cubicBezTo>
                    <a:cubicBezTo>
                      <a:pt x="3531" y="5124"/>
                      <a:pt x="3531" y="5124"/>
                      <a:pt x="3531" y="5124"/>
                    </a:cubicBezTo>
                    <a:cubicBezTo>
                      <a:pt x="2594" y="5812"/>
                      <a:pt x="2594" y="5812"/>
                      <a:pt x="2594" y="5812"/>
                    </a:cubicBezTo>
                    <a:cubicBezTo>
                      <a:pt x="2500" y="5906"/>
                      <a:pt x="2500" y="5906"/>
                      <a:pt x="2500" y="5906"/>
                    </a:cubicBezTo>
                    <a:cubicBezTo>
                      <a:pt x="2469" y="5937"/>
                      <a:pt x="2469" y="5937"/>
                      <a:pt x="2438" y="5968"/>
                    </a:cubicBezTo>
                    <a:cubicBezTo>
                      <a:pt x="1000" y="6812"/>
                      <a:pt x="1000" y="6812"/>
                      <a:pt x="1000" y="6812"/>
                    </a:cubicBezTo>
                    <a:cubicBezTo>
                      <a:pt x="969" y="6843"/>
                      <a:pt x="907" y="6843"/>
                      <a:pt x="875" y="6843"/>
                    </a:cubicBezTo>
                    <a:cubicBezTo>
                      <a:pt x="782" y="6843"/>
                      <a:pt x="688" y="6812"/>
                      <a:pt x="625" y="6718"/>
                    </a:cubicBezTo>
                    <a:cubicBezTo>
                      <a:pt x="532" y="6562"/>
                      <a:pt x="594" y="6406"/>
                      <a:pt x="719" y="6312"/>
                    </a:cubicBezTo>
                    <a:cubicBezTo>
                      <a:pt x="1969" y="5562"/>
                      <a:pt x="1969" y="5562"/>
                      <a:pt x="1969" y="5562"/>
                    </a:cubicBezTo>
                    <a:cubicBezTo>
                      <a:pt x="2844" y="4562"/>
                      <a:pt x="2844" y="4562"/>
                      <a:pt x="2844" y="4562"/>
                    </a:cubicBezTo>
                    <a:cubicBezTo>
                      <a:pt x="2563" y="3718"/>
                      <a:pt x="2563" y="3718"/>
                      <a:pt x="2563" y="3718"/>
                    </a:cubicBezTo>
                    <a:cubicBezTo>
                      <a:pt x="1782" y="2750"/>
                      <a:pt x="1782" y="2750"/>
                      <a:pt x="1782" y="2750"/>
                    </a:cubicBezTo>
                    <a:lnTo>
                      <a:pt x="1782" y="2750"/>
                    </a:lnTo>
                    <a:cubicBezTo>
                      <a:pt x="1750" y="2688"/>
                      <a:pt x="1719" y="2657"/>
                      <a:pt x="1719" y="2594"/>
                    </a:cubicBezTo>
                    <a:cubicBezTo>
                      <a:pt x="1719" y="1250"/>
                      <a:pt x="1719" y="1250"/>
                      <a:pt x="1719" y="1250"/>
                    </a:cubicBezTo>
                    <a:cubicBezTo>
                      <a:pt x="1532" y="1250"/>
                      <a:pt x="1375" y="1282"/>
                      <a:pt x="1250" y="1313"/>
                    </a:cubicBezTo>
                    <a:cubicBezTo>
                      <a:pt x="1407" y="2375"/>
                      <a:pt x="1407" y="2375"/>
                      <a:pt x="1407" y="2375"/>
                    </a:cubicBezTo>
                    <a:cubicBezTo>
                      <a:pt x="407" y="2563"/>
                      <a:pt x="407" y="2563"/>
                      <a:pt x="407" y="2563"/>
                    </a:cubicBezTo>
                    <a:cubicBezTo>
                      <a:pt x="0" y="188"/>
                      <a:pt x="0" y="188"/>
                      <a:pt x="0" y="188"/>
                    </a:cubicBezTo>
                    <a:cubicBezTo>
                      <a:pt x="1032" y="32"/>
                      <a:pt x="1032" y="32"/>
                      <a:pt x="1032" y="32"/>
                    </a:cubicBezTo>
                    <a:cubicBezTo>
                      <a:pt x="1188" y="1032"/>
                      <a:pt x="1188" y="1032"/>
                      <a:pt x="1188" y="1032"/>
                    </a:cubicBezTo>
                    <a:cubicBezTo>
                      <a:pt x="1375" y="1000"/>
                      <a:pt x="1594" y="969"/>
                      <a:pt x="1813" y="938"/>
                    </a:cubicBezTo>
                    <a:cubicBezTo>
                      <a:pt x="1875" y="907"/>
                      <a:pt x="1938" y="875"/>
                      <a:pt x="2000" y="875"/>
                    </a:cubicBezTo>
                    <a:cubicBezTo>
                      <a:pt x="2063" y="875"/>
                      <a:pt x="2094" y="907"/>
                      <a:pt x="2157" y="907"/>
                    </a:cubicBezTo>
                    <a:cubicBezTo>
                      <a:pt x="2532" y="907"/>
                      <a:pt x="2938" y="875"/>
                      <a:pt x="3437" y="875"/>
                    </a:cubicBezTo>
                    <a:cubicBezTo>
                      <a:pt x="3906" y="875"/>
                      <a:pt x="4343" y="907"/>
                      <a:pt x="4718" y="907"/>
                    </a:cubicBezTo>
                    <a:cubicBezTo>
                      <a:pt x="4749" y="907"/>
                      <a:pt x="4781" y="875"/>
                      <a:pt x="4843" y="875"/>
                    </a:cubicBezTo>
                    <a:cubicBezTo>
                      <a:pt x="4906" y="875"/>
                      <a:pt x="4968" y="907"/>
                      <a:pt x="5031" y="938"/>
                    </a:cubicBezTo>
                    <a:cubicBezTo>
                      <a:pt x="5281" y="969"/>
                      <a:pt x="5468" y="1000"/>
                      <a:pt x="5656" y="1000"/>
                    </a:cubicBezTo>
                    <a:cubicBezTo>
                      <a:pt x="5812" y="0"/>
                      <a:pt x="5812" y="0"/>
                      <a:pt x="5812" y="0"/>
                    </a:cubicBezTo>
                    <a:lnTo>
                      <a:pt x="6843" y="188"/>
                    </a:lnTo>
                    <a:close/>
                    <a:moveTo>
                      <a:pt x="4562" y="1188"/>
                    </a:moveTo>
                    <a:lnTo>
                      <a:pt x="4562" y="1188"/>
                    </a:lnTo>
                    <a:cubicBezTo>
                      <a:pt x="4218" y="1188"/>
                      <a:pt x="3843" y="1157"/>
                      <a:pt x="3437" y="1157"/>
                    </a:cubicBezTo>
                    <a:cubicBezTo>
                      <a:pt x="3000" y="1157"/>
                      <a:pt x="2625" y="1188"/>
                      <a:pt x="2282" y="1188"/>
                    </a:cubicBezTo>
                    <a:cubicBezTo>
                      <a:pt x="2282" y="2469"/>
                      <a:pt x="2282" y="2469"/>
                      <a:pt x="2282" y="2469"/>
                    </a:cubicBezTo>
                    <a:cubicBezTo>
                      <a:pt x="3157" y="3157"/>
                      <a:pt x="3157" y="3157"/>
                      <a:pt x="3157" y="3157"/>
                    </a:cubicBezTo>
                    <a:cubicBezTo>
                      <a:pt x="3718" y="3157"/>
                      <a:pt x="3718" y="3157"/>
                      <a:pt x="3718" y="3157"/>
                    </a:cubicBezTo>
                    <a:cubicBezTo>
                      <a:pt x="4562" y="2469"/>
                      <a:pt x="4562" y="2469"/>
                      <a:pt x="4562" y="2469"/>
                    </a:cubicBezTo>
                    <a:lnTo>
                      <a:pt x="4562" y="1188"/>
                    </a:lnTo>
                    <a:close/>
                    <a:moveTo>
                      <a:pt x="4562" y="1188"/>
                    </a:moveTo>
                    <a:lnTo>
                      <a:pt x="4562" y="1188"/>
                    </a:lnTo>
                    <a:close/>
                  </a:path>
                </a:pathLst>
              </a:custGeom>
              <a:solidFill>
                <a:schemeClr val="bg1"/>
              </a:solidFill>
              <a:ln>
                <a:noFill/>
              </a:ln>
              <a:effectLst/>
            </p:spPr>
            <p:txBody>
              <a:bodyPr wrap="none" lIns="243797" tIns="121899" rIns="243797" bIns="121899" anchor="ctr"/>
              <a:p>
                <a:pPr defTabSz="914400"/>
                <a:endParaRPr lang="en-US" sz="2000">
                  <a:solidFill>
                    <a:prstClr val="black"/>
                  </a:solidFill>
                  <a:latin typeface="+mj-ea"/>
                  <a:ea typeface="+mj-ea"/>
                </a:endParaRPr>
              </a:p>
            </p:txBody>
          </p:sp>
          <p:sp>
            <p:nvSpPr>
              <p:cNvPr id="51" name="TextBox 50"/>
              <p:cNvSpPr txBox="1"/>
              <p:nvPr/>
            </p:nvSpPr>
            <p:spPr>
              <a:xfrm>
                <a:off x="8366534" y="4079820"/>
                <a:ext cx="5323205" cy="377683"/>
              </a:xfrm>
              <a:prstGeom prst="rect">
                <a:avLst/>
              </a:prstGeom>
              <a:noFill/>
            </p:spPr>
            <p:txBody>
              <a:bodyPr wrap="square" rtlCol="0">
                <a:spAutoFit/>
              </a:bodyPr>
              <a:p>
                <a:pPr defTabSz="914400"/>
                <a:r>
                  <a:rPr lang="zh-CN" altLang="id-ID" sz="2000" dirty="0">
                    <a:solidFill>
                      <a:prstClr val="white"/>
                    </a:solidFill>
                    <a:latin typeface="+中文标题" charset="0"/>
                    <a:ea typeface="+mj-ea"/>
                    <a:cs typeface="Lato Regular"/>
                  </a:rPr>
                  <a:t>学习目标：全面性、多重目的性</a:t>
                </a:r>
                <a:endParaRPr lang="zh-CN" altLang="id-ID" sz="2000" dirty="0">
                  <a:solidFill>
                    <a:prstClr val="white"/>
                  </a:solidFill>
                  <a:latin typeface="+中文标题" charset="0"/>
                  <a:ea typeface="+mj-ea"/>
                  <a:cs typeface="Lato Regular"/>
                </a:endParaRPr>
              </a:p>
            </p:txBody>
          </p:sp>
        </p:grpSp>
        <p:grpSp>
          <p:nvGrpSpPr>
            <p:cNvPr id="9" name="Group 7"/>
            <p:cNvGrpSpPr/>
            <p:nvPr/>
          </p:nvGrpSpPr>
          <p:grpSpPr>
            <a:xfrm>
              <a:off x="7869965" y="4638621"/>
              <a:ext cx="5820410" cy="539115"/>
              <a:chOff x="7869964" y="4638620"/>
              <a:chExt cx="5820410" cy="539115"/>
            </a:xfrm>
          </p:grpSpPr>
          <p:sp>
            <p:nvSpPr>
              <p:cNvPr id="24" name="Rectangle 23"/>
              <p:cNvSpPr/>
              <p:nvPr/>
            </p:nvSpPr>
            <p:spPr>
              <a:xfrm>
                <a:off x="7869964" y="4638620"/>
                <a:ext cx="5820410" cy="53911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914400"/>
                <a:endParaRPr lang="en-US" sz="2000">
                  <a:solidFill>
                    <a:prstClr val="white"/>
                  </a:solidFill>
                  <a:latin typeface="+mj-ea"/>
                  <a:ea typeface="+mj-ea"/>
                </a:endParaRPr>
              </a:p>
            </p:txBody>
          </p:sp>
          <p:sp>
            <p:nvSpPr>
              <p:cNvPr id="42" name="AutoShape 82"/>
              <p:cNvSpPr>
                <a:spLocks noChangeAspect="1"/>
              </p:cNvSpPr>
              <p:nvPr/>
            </p:nvSpPr>
            <p:spPr bwMode="auto">
              <a:xfrm>
                <a:off x="8048425" y="4761060"/>
                <a:ext cx="294116" cy="29419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767" y="5419"/>
                    </a:moveTo>
                    <a:cubicBezTo>
                      <a:pt x="4051" y="5419"/>
                      <a:pt x="4271" y="5505"/>
                      <a:pt x="4428" y="5687"/>
                    </a:cubicBezTo>
                    <a:cubicBezTo>
                      <a:pt x="4586" y="5865"/>
                      <a:pt x="4701" y="6078"/>
                      <a:pt x="4766" y="6326"/>
                    </a:cubicBezTo>
                    <a:cubicBezTo>
                      <a:pt x="4835" y="6574"/>
                      <a:pt x="4879" y="6836"/>
                      <a:pt x="4893" y="7106"/>
                    </a:cubicBezTo>
                    <a:cubicBezTo>
                      <a:pt x="4910" y="7377"/>
                      <a:pt x="4917" y="7596"/>
                      <a:pt x="4917" y="7760"/>
                    </a:cubicBezTo>
                    <a:lnTo>
                      <a:pt x="4917" y="9856"/>
                    </a:lnTo>
                    <a:cubicBezTo>
                      <a:pt x="4809" y="9928"/>
                      <a:pt x="4720" y="10015"/>
                      <a:pt x="4646" y="10110"/>
                    </a:cubicBezTo>
                    <a:cubicBezTo>
                      <a:pt x="4574" y="10208"/>
                      <a:pt x="4468" y="10257"/>
                      <a:pt x="4329" y="10257"/>
                    </a:cubicBezTo>
                    <a:lnTo>
                      <a:pt x="561" y="10257"/>
                    </a:lnTo>
                    <a:cubicBezTo>
                      <a:pt x="439" y="10257"/>
                      <a:pt x="338" y="10208"/>
                      <a:pt x="256" y="10110"/>
                    </a:cubicBezTo>
                    <a:cubicBezTo>
                      <a:pt x="177" y="10015"/>
                      <a:pt x="93" y="9928"/>
                      <a:pt x="0" y="9856"/>
                    </a:cubicBezTo>
                    <a:lnTo>
                      <a:pt x="0" y="7760"/>
                    </a:lnTo>
                    <a:cubicBezTo>
                      <a:pt x="0" y="7596"/>
                      <a:pt x="4" y="7377"/>
                      <a:pt x="12" y="7106"/>
                    </a:cubicBezTo>
                    <a:cubicBezTo>
                      <a:pt x="19" y="6836"/>
                      <a:pt x="57" y="6574"/>
                      <a:pt x="124" y="6326"/>
                    </a:cubicBezTo>
                    <a:cubicBezTo>
                      <a:pt x="196" y="6078"/>
                      <a:pt x="309" y="5865"/>
                      <a:pt x="465" y="5687"/>
                    </a:cubicBezTo>
                    <a:cubicBezTo>
                      <a:pt x="624" y="5508"/>
                      <a:pt x="842" y="5419"/>
                      <a:pt x="1123" y="5419"/>
                    </a:cubicBezTo>
                    <a:cubicBezTo>
                      <a:pt x="782" y="5151"/>
                      <a:pt x="508" y="4803"/>
                      <a:pt x="304" y="4377"/>
                    </a:cubicBezTo>
                    <a:cubicBezTo>
                      <a:pt x="103" y="3950"/>
                      <a:pt x="0" y="3469"/>
                      <a:pt x="0" y="2937"/>
                    </a:cubicBezTo>
                    <a:cubicBezTo>
                      <a:pt x="0" y="2539"/>
                      <a:pt x="64" y="2162"/>
                      <a:pt x="189" y="1805"/>
                    </a:cubicBezTo>
                    <a:cubicBezTo>
                      <a:pt x="316" y="1448"/>
                      <a:pt x="491" y="1134"/>
                      <a:pt x="717" y="861"/>
                    </a:cubicBezTo>
                    <a:cubicBezTo>
                      <a:pt x="943" y="590"/>
                      <a:pt x="1207" y="380"/>
                      <a:pt x="1504" y="227"/>
                    </a:cubicBezTo>
                    <a:cubicBezTo>
                      <a:pt x="1804" y="77"/>
                      <a:pt x="2119" y="0"/>
                      <a:pt x="2445" y="0"/>
                    </a:cubicBezTo>
                    <a:cubicBezTo>
                      <a:pt x="2793" y="0"/>
                      <a:pt x="3115" y="77"/>
                      <a:pt x="3412" y="227"/>
                    </a:cubicBezTo>
                    <a:cubicBezTo>
                      <a:pt x="3712" y="380"/>
                      <a:pt x="3969" y="590"/>
                      <a:pt x="4188" y="861"/>
                    </a:cubicBezTo>
                    <a:cubicBezTo>
                      <a:pt x="4406" y="1134"/>
                      <a:pt x="4584" y="1448"/>
                      <a:pt x="4716" y="1805"/>
                    </a:cubicBezTo>
                    <a:cubicBezTo>
                      <a:pt x="4850" y="2162"/>
                      <a:pt x="4917" y="2539"/>
                      <a:pt x="4917" y="2937"/>
                    </a:cubicBezTo>
                    <a:cubicBezTo>
                      <a:pt x="4917" y="3458"/>
                      <a:pt x="4814" y="3939"/>
                      <a:pt x="4603" y="4371"/>
                    </a:cubicBezTo>
                    <a:cubicBezTo>
                      <a:pt x="4392" y="4800"/>
                      <a:pt x="4115" y="5151"/>
                      <a:pt x="3767" y="5419"/>
                    </a:cubicBezTo>
                    <a:moveTo>
                      <a:pt x="18165" y="12062"/>
                    </a:moveTo>
                    <a:cubicBezTo>
                      <a:pt x="18672" y="12604"/>
                      <a:pt x="19070" y="13142"/>
                      <a:pt x="19356" y="13669"/>
                    </a:cubicBezTo>
                    <a:cubicBezTo>
                      <a:pt x="19641" y="14196"/>
                      <a:pt x="19788" y="14801"/>
                      <a:pt x="19788" y="15480"/>
                    </a:cubicBezTo>
                    <a:lnTo>
                      <a:pt x="19788" y="20816"/>
                    </a:lnTo>
                    <a:cubicBezTo>
                      <a:pt x="19694" y="20868"/>
                      <a:pt x="19620" y="20931"/>
                      <a:pt x="19557" y="20995"/>
                    </a:cubicBezTo>
                    <a:cubicBezTo>
                      <a:pt x="19497" y="21061"/>
                      <a:pt x="19425" y="21122"/>
                      <a:pt x="19344" y="21191"/>
                    </a:cubicBezTo>
                    <a:cubicBezTo>
                      <a:pt x="19262" y="21251"/>
                      <a:pt x="19173" y="21317"/>
                      <a:pt x="19075" y="21386"/>
                    </a:cubicBezTo>
                    <a:cubicBezTo>
                      <a:pt x="18976" y="21455"/>
                      <a:pt x="18835" y="21528"/>
                      <a:pt x="18662" y="21599"/>
                    </a:cubicBezTo>
                    <a:lnTo>
                      <a:pt x="2942" y="21599"/>
                    </a:lnTo>
                    <a:cubicBezTo>
                      <a:pt x="2675" y="21599"/>
                      <a:pt x="2467" y="21499"/>
                      <a:pt x="2318" y="21291"/>
                    </a:cubicBezTo>
                    <a:cubicBezTo>
                      <a:pt x="2167" y="21081"/>
                      <a:pt x="2003" y="20926"/>
                      <a:pt x="1819" y="20816"/>
                    </a:cubicBezTo>
                    <a:lnTo>
                      <a:pt x="1819" y="15480"/>
                    </a:lnTo>
                    <a:cubicBezTo>
                      <a:pt x="1819" y="14763"/>
                      <a:pt x="1989" y="14127"/>
                      <a:pt x="2335" y="13571"/>
                    </a:cubicBezTo>
                    <a:cubicBezTo>
                      <a:pt x="2678" y="13018"/>
                      <a:pt x="3052" y="12511"/>
                      <a:pt x="3460" y="12062"/>
                    </a:cubicBezTo>
                    <a:cubicBezTo>
                      <a:pt x="3535" y="11970"/>
                      <a:pt x="3633" y="11869"/>
                      <a:pt x="3753" y="11766"/>
                    </a:cubicBezTo>
                    <a:cubicBezTo>
                      <a:pt x="3873" y="11659"/>
                      <a:pt x="4000" y="11590"/>
                      <a:pt x="4137" y="11553"/>
                    </a:cubicBezTo>
                    <a:cubicBezTo>
                      <a:pt x="4276" y="11495"/>
                      <a:pt x="4432" y="11466"/>
                      <a:pt x="4610" y="11455"/>
                    </a:cubicBezTo>
                    <a:cubicBezTo>
                      <a:pt x="4785" y="11446"/>
                      <a:pt x="4956" y="11423"/>
                      <a:pt x="5126" y="11388"/>
                    </a:cubicBezTo>
                    <a:cubicBezTo>
                      <a:pt x="5594" y="11299"/>
                      <a:pt x="6091" y="11210"/>
                      <a:pt x="6621" y="11121"/>
                    </a:cubicBezTo>
                    <a:cubicBezTo>
                      <a:pt x="7149" y="11034"/>
                      <a:pt x="7665" y="10945"/>
                      <a:pt x="8172" y="10853"/>
                    </a:cubicBezTo>
                    <a:cubicBezTo>
                      <a:pt x="7483" y="10326"/>
                      <a:pt x="6928" y="9632"/>
                      <a:pt x="6513" y="8762"/>
                    </a:cubicBezTo>
                    <a:cubicBezTo>
                      <a:pt x="6093" y="7896"/>
                      <a:pt x="5884" y="6940"/>
                      <a:pt x="5884" y="5903"/>
                    </a:cubicBezTo>
                    <a:cubicBezTo>
                      <a:pt x="5884" y="5097"/>
                      <a:pt x="6016" y="4331"/>
                      <a:pt x="6275" y="3608"/>
                    </a:cubicBezTo>
                    <a:cubicBezTo>
                      <a:pt x="6535" y="2885"/>
                      <a:pt x="6887" y="2260"/>
                      <a:pt x="7331" y="1733"/>
                    </a:cubicBezTo>
                    <a:cubicBezTo>
                      <a:pt x="7778" y="1203"/>
                      <a:pt x="8299" y="786"/>
                      <a:pt x="8894" y="472"/>
                    </a:cubicBezTo>
                    <a:cubicBezTo>
                      <a:pt x="9494" y="158"/>
                      <a:pt x="10125" y="3"/>
                      <a:pt x="10802" y="3"/>
                    </a:cubicBezTo>
                    <a:cubicBezTo>
                      <a:pt x="11476" y="3"/>
                      <a:pt x="12112" y="158"/>
                      <a:pt x="12710" y="472"/>
                    </a:cubicBezTo>
                    <a:cubicBezTo>
                      <a:pt x="13307" y="786"/>
                      <a:pt x="13826" y="1203"/>
                      <a:pt x="14272" y="1733"/>
                    </a:cubicBezTo>
                    <a:cubicBezTo>
                      <a:pt x="14716" y="2260"/>
                      <a:pt x="15067" y="2885"/>
                      <a:pt x="15328" y="3608"/>
                    </a:cubicBezTo>
                    <a:cubicBezTo>
                      <a:pt x="15590" y="4331"/>
                      <a:pt x="15719" y="5097"/>
                      <a:pt x="15719" y="5903"/>
                    </a:cubicBezTo>
                    <a:cubicBezTo>
                      <a:pt x="15719" y="6939"/>
                      <a:pt x="15513" y="7890"/>
                      <a:pt x="15100" y="8757"/>
                    </a:cubicBezTo>
                    <a:cubicBezTo>
                      <a:pt x="14685" y="9620"/>
                      <a:pt x="14128" y="10320"/>
                      <a:pt x="13432" y="10853"/>
                    </a:cubicBezTo>
                    <a:cubicBezTo>
                      <a:pt x="13936" y="10945"/>
                      <a:pt x="14452" y="11031"/>
                      <a:pt x="14978" y="11115"/>
                    </a:cubicBezTo>
                    <a:cubicBezTo>
                      <a:pt x="15504" y="11198"/>
                      <a:pt x="16005" y="11288"/>
                      <a:pt x="16478" y="11388"/>
                    </a:cubicBezTo>
                    <a:cubicBezTo>
                      <a:pt x="16653" y="11426"/>
                      <a:pt x="16826" y="11449"/>
                      <a:pt x="16994" y="11455"/>
                    </a:cubicBezTo>
                    <a:cubicBezTo>
                      <a:pt x="17162" y="11466"/>
                      <a:pt x="17323" y="11495"/>
                      <a:pt x="17467" y="11553"/>
                    </a:cubicBezTo>
                    <a:cubicBezTo>
                      <a:pt x="17603" y="11590"/>
                      <a:pt x="17731" y="11659"/>
                      <a:pt x="17851" y="11766"/>
                    </a:cubicBezTo>
                    <a:cubicBezTo>
                      <a:pt x="17966" y="11869"/>
                      <a:pt x="18074" y="11970"/>
                      <a:pt x="18165" y="12062"/>
                    </a:cubicBezTo>
                    <a:moveTo>
                      <a:pt x="20474" y="5419"/>
                    </a:moveTo>
                    <a:cubicBezTo>
                      <a:pt x="20757" y="5419"/>
                      <a:pt x="20973" y="5505"/>
                      <a:pt x="21124" y="5687"/>
                    </a:cubicBezTo>
                    <a:cubicBezTo>
                      <a:pt x="21271" y="5865"/>
                      <a:pt x="21381" y="6078"/>
                      <a:pt x="21448" y="6326"/>
                    </a:cubicBezTo>
                    <a:cubicBezTo>
                      <a:pt x="21520" y="6574"/>
                      <a:pt x="21561" y="6836"/>
                      <a:pt x="21576" y="7106"/>
                    </a:cubicBezTo>
                    <a:cubicBezTo>
                      <a:pt x="21592" y="7377"/>
                      <a:pt x="21599" y="7596"/>
                      <a:pt x="21599" y="7760"/>
                    </a:cubicBezTo>
                    <a:lnTo>
                      <a:pt x="21599" y="9856"/>
                    </a:lnTo>
                    <a:cubicBezTo>
                      <a:pt x="21508" y="9928"/>
                      <a:pt x="21422" y="10015"/>
                      <a:pt x="21340" y="10110"/>
                    </a:cubicBezTo>
                    <a:cubicBezTo>
                      <a:pt x="21261" y="10208"/>
                      <a:pt x="21158" y="10257"/>
                      <a:pt x="21036" y="10257"/>
                    </a:cubicBezTo>
                    <a:lnTo>
                      <a:pt x="17268" y="10257"/>
                    </a:lnTo>
                    <a:cubicBezTo>
                      <a:pt x="17131" y="10257"/>
                      <a:pt x="17023" y="10208"/>
                      <a:pt x="16953" y="10110"/>
                    </a:cubicBezTo>
                    <a:cubicBezTo>
                      <a:pt x="16879" y="10015"/>
                      <a:pt x="16790" y="9928"/>
                      <a:pt x="16682" y="9856"/>
                    </a:cubicBezTo>
                    <a:lnTo>
                      <a:pt x="16682" y="7760"/>
                    </a:lnTo>
                    <a:cubicBezTo>
                      <a:pt x="16682" y="7596"/>
                      <a:pt x="16692" y="7377"/>
                      <a:pt x="16706" y="7106"/>
                    </a:cubicBezTo>
                    <a:cubicBezTo>
                      <a:pt x="16720" y="6836"/>
                      <a:pt x="16766" y="6574"/>
                      <a:pt x="16836" y="6326"/>
                    </a:cubicBezTo>
                    <a:cubicBezTo>
                      <a:pt x="16912" y="6078"/>
                      <a:pt x="17023" y="5865"/>
                      <a:pt x="17183" y="5687"/>
                    </a:cubicBezTo>
                    <a:cubicBezTo>
                      <a:pt x="17337" y="5508"/>
                      <a:pt x="17556" y="5419"/>
                      <a:pt x="17829" y="5419"/>
                    </a:cubicBezTo>
                    <a:cubicBezTo>
                      <a:pt x="17488" y="5151"/>
                      <a:pt x="17210" y="4803"/>
                      <a:pt x="16999" y="4377"/>
                    </a:cubicBezTo>
                    <a:cubicBezTo>
                      <a:pt x="16788" y="3950"/>
                      <a:pt x="16682" y="3469"/>
                      <a:pt x="16682" y="2937"/>
                    </a:cubicBezTo>
                    <a:cubicBezTo>
                      <a:pt x="16682" y="2539"/>
                      <a:pt x="16744" y="2162"/>
                      <a:pt x="16872" y="1805"/>
                    </a:cubicBezTo>
                    <a:cubicBezTo>
                      <a:pt x="16999" y="1448"/>
                      <a:pt x="17174" y="1134"/>
                      <a:pt x="17400" y="861"/>
                    </a:cubicBezTo>
                    <a:cubicBezTo>
                      <a:pt x="17625" y="590"/>
                      <a:pt x="17889" y="380"/>
                      <a:pt x="18187" y="227"/>
                    </a:cubicBezTo>
                    <a:cubicBezTo>
                      <a:pt x="18487" y="77"/>
                      <a:pt x="18808" y="0"/>
                      <a:pt x="19152" y="0"/>
                    </a:cubicBezTo>
                    <a:cubicBezTo>
                      <a:pt x="19480" y="0"/>
                      <a:pt x="19795" y="77"/>
                      <a:pt x="20095" y="227"/>
                    </a:cubicBezTo>
                    <a:cubicBezTo>
                      <a:pt x="20395" y="380"/>
                      <a:pt x="20656" y="590"/>
                      <a:pt x="20882" y="861"/>
                    </a:cubicBezTo>
                    <a:cubicBezTo>
                      <a:pt x="21108" y="1134"/>
                      <a:pt x="21285" y="1448"/>
                      <a:pt x="21412" y="1805"/>
                    </a:cubicBezTo>
                    <a:cubicBezTo>
                      <a:pt x="21537" y="2162"/>
                      <a:pt x="21599" y="2539"/>
                      <a:pt x="21599" y="2937"/>
                    </a:cubicBezTo>
                    <a:cubicBezTo>
                      <a:pt x="21599" y="3458"/>
                      <a:pt x="21499" y="3939"/>
                      <a:pt x="21295" y="4371"/>
                    </a:cubicBezTo>
                    <a:cubicBezTo>
                      <a:pt x="21093" y="4800"/>
                      <a:pt x="20820" y="5151"/>
                      <a:pt x="20474" y="5419"/>
                    </a:cubicBezTo>
                  </a:path>
                </a:pathLst>
              </a:custGeom>
              <a:solidFill>
                <a:schemeClr val="bg1"/>
              </a:solidFill>
              <a:ln>
                <a:noFill/>
              </a:ln>
              <a:effectLst/>
            </p:spPr>
            <p:txBody>
              <a:bodyPr lIns="50789" tIns="50789" rIns="50789" bIns="50789" anchor="ctr"/>
              <a:p>
                <a:pPr defTabSz="457200">
                  <a:defRPr/>
                </a:pPr>
                <a:endParaRPr lang="es-ES" sz="2000" dirty="0">
                  <a:solidFill>
                    <a:srgbClr val="44CEB9"/>
                  </a:solidFill>
                  <a:effectLst>
                    <a:outerShdw blurRad="38100" dist="38100" dir="2700000" algn="tl">
                      <a:srgbClr val="000000"/>
                    </a:outerShdw>
                  </a:effectLst>
                  <a:latin typeface="+mj-ea"/>
                  <a:ea typeface="+mj-ea"/>
                  <a:cs typeface="Gill Sans" charset="0"/>
                  <a:sym typeface="Gill Sans" charset="0"/>
                </a:endParaRPr>
              </a:p>
            </p:txBody>
          </p:sp>
          <p:sp>
            <p:nvSpPr>
              <p:cNvPr id="52" name="TextBox 51"/>
              <p:cNvSpPr txBox="1"/>
              <p:nvPr/>
            </p:nvSpPr>
            <p:spPr>
              <a:xfrm>
                <a:off x="8367169" y="4716725"/>
                <a:ext cx="5322570" cy="377684"/>
              </a:xfrm>
              <a:prstGeom prst="rect">
                <a:avLst/>
              </a:prstGeom>
              <a:noFill/>
            </p:spPr>
            <p:txBody>
              <a:bodyPr wrap="square" rtlCol="0">
                <a:spAutoFit/>
              </a:bodyPr>
              <a:p>
                <a:pPr defTabSz="914400"/>
                <a:r>
                  <a:rPr lang="zh-CN" altLang="id-ID" sz="2000" dirty="0">
                    <a:solidFill>
                      <a:prstClr val="white"/>
                    </a:solidFill>
                    <a:latin typeface="+中文标题" charset="0"/>
                    <a:ea typeface="+mj-ea"/>
                    <a:cs typeface="Lato Regular"/>
                  </a:rPr>
                  <a:t>学生的学习具有一定被动性</a:t>
                </a:r>
                <a:endParaRPr lang="zh-CN" altLang="id-ID" sz="2000" dirty="0">
                  <a:solidFill>
                    <a:prstClr val="white"/>
                  </a:solidFill>
                  <a:latin typeface="+中文标题" charset="0"/>
                  <a:ea typeface="+mj-ea"/>
                  <a:cs typeface="Lato Regular"/>
                </a:endParaRPr>
              </a:p>
            </p:txBody>
          </p:sp>
        </p:grpSp>
      </p:grpSp>
    </p:spTree>
    <p:custDataLst>
      <p:tags r:id="rId9"/>
    </p:custDataLst>
  </p:cSld>
  <p:clrMapOvr>
    <a:masterClrMapping/>
  </p:clrMapOvr>
  <mc:AlternateContent xmlns:mc="http://schemas.openxmlformats.org/markup-compatibility/2006">
    <mc:Choice xmlns:p14="http://schemas.microsoft.com/office/powerpoint/2010/main" Requires="p14">
      <p:transition p14:dur="2000"/>
    </mc:Choice>
    <mc:Fallback>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2" name="图片 11"/>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11247"/>
          </a:xfrm>
          <a:prstGeom prst="rect">
            <a:avLst/>
          </a:prstGeom>
        </p:spPr>
      </p:pic>
      <p:pic>
        <p:nvPicPr>
          <p:cNvPr id="10" name="图片 9"/>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7" name="文本框 6"/>
          <p:cNvSpPr txBox="1"/>
          <p:nvPr>
            <p:custDataLst>
              <p:tags r:id="rId7"/>
            </p:custDataLst>
          </p:nvPr>
        </p:nvSpPr>
        <p:spPr>
          <a:xfrm>
            <a:off x="609600" y="658400"/>
            <a:ext cx="10972800" cy="702944"/>
          </a:xfrm>
          <a:prstGeom prst="rect">
            <a:avLst/>
          </a:prstGeom>
          <a:noFill/>
        </p:spPr>
        <p:txBody>
          <a:bodyPr wrap="square" lIns="63500" tIns="25400" rIns="63500" bIns="25400" rtlCol="0" anchor="t" anchorCtr="0">
            <a:normAutofit/>
          </a:bodyPr>
          <a:p>
            <a:pPr marL="0" indent="0" algn="l">
              <a:lnSpc>
                <a:spcPct val="100000"/>
              </a:lnSpc>
              <a:spcBef>
                <a:spcPts val="0"/>
              </a:spcBef>
              <a:spcAft>
                <a:spcPts val="0"/>
              </a:spcAft>
              <a:buSzPct val="100000"/>
              <a:buNone/>
            </a:pPr>
            <a:r>
              <a:rPr lang="zh-CN" altLang="en-US" sz="4000" b="1" spc="160" dirty="0">
                <a:solidFill>
                  <a:schemeClr val="accent1"/>
                </a:solidFill>
                <a:latin typeface="微软雅黑" panose="020B0503020204020204" charset="-122"/>
                <a:ea typeface="微软雅黑" panose="020B0503020204020204" charset="-122"/>
                <a:sym typeface="+mn-ea"/>
              </a:rPr>
              <a:t>三、学习的意义</a:t>
            </a:r>
            <a:endParaRPr lang="zh-CN" altLang="en-US" sz="4000" b="1" spc="160" dirty="0">
              <a:solidFill>
                <a:schemeClr val="accent1"/>
              </a:solidFill>
              <a:latin typeface="微软雅黑" panose="020B0503020204020204" charset="-122"/>
              <a:ea typeface="微软雅黑" panose="020B0503020204020204" charset="-122"/>
              <a:sym typeface="+mn-ea"/>
            </a:endParaRPr>
          </a:p>
        </p:txBody>
      </p:sp>
      <p:sp>
        <p:nvSpPr>
          <p:cNvPr id="5" name="矩形 4"/>
          <p:cNvSpPr/>
          <p:nvPr>
            <p:custDataLst>
              <p:tags r:id="rId8"/>
            </p:custDataLst>
          </p:nvPr>
        </p:nvSpPr>
        <p:spPr>
          <a:xfrm>
            <a:off x="0" y="1666144"/>
            <a:ext cx="12192000" cy="50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charset="-122"/>
              <a:ea typeface="微软雅黑" panose="020B0503020204020204" charset="-122"/>
              <a:sym typeface="Arial" panose="020B0604020202020204" pitchFamily="34" charset="0"/>
            </a:endParaRPr>
          </a:p>
        </p:txBody>
      </p:sp>
      <p:pic>
        <p:nvPicPr>
          <p:cNvPr id="6" name="图片 5"/>
          <p:cNvPicPr/>
          <p:nvPr userDrawn="1">
            <p:custDataLst>
              <p:tags r:id="rId9"/>
            </p:custDataLst>
          </p:nvPr>
        </p:nvPicPr>
        <p:blipFill>
          <a:blip r:embed="rId10" r:link="rId11" cstate="screen"/>
          <a:stretch>
            <a:fillRect/>
          </a:stretch>
        </p:blipFill>
        <p:spPr>
          <a:xfrm>
            <a:off x="0" y="2035175"/>
            <a:ext cx="2040952" cy="4064000"/>
          </a:xfrm>
          <a:prstGeom prst="rect">
            <a:avLst/>
          </a:prstGeom>
        </p:spPr>
      </p:pic>
      <p:sp>
        <p:nvSpPr>
          <p:cNvPr id="2" name="矩形 13"/>
          <p:cNvSpPr/>
          <p:nvPr>
            <p:custDataLst>
              <p:tags r:id="rId12"/>
            </p:custDataLst>
          </p:nvPr>
        </p:nvSpPr>
        <p:spPr>
          <a:xfrm>
            <a:off x="6931025" y="2226945"/>
            <a:ext cx="4500000" cy="3852000"/>
          </a:xfrm>
          <a:prstGeom prst="rect">
            <a:avLst/>
          </a:prstGeom>
          <a:noFill/>
          <a:ln w="19050">
            <a:solidFill>
              <a:schemeClr val="accent1">
                <a:alpha val="2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latin typeface="微软雅黑" panose="020B0503020204020204" charset="-122"/>
              <a:ea typeface="微软雅黑" panose="020B0503020204020204" charset="-122"/>
              <a:sym typeface="+mn-ea"/>
            </a:endParaRPr>
          </a:p>
        </p:txBody>
      </p:sp>
      <p:sp>
        <p:nvSpPr>
          <p:cNvPr id="15" name="矩形 12"/>
          <p:cNvSpPr/>
          <p:nvPr>
            <p:custDataLst>
              <p:tags r:id="rId13"/>
            </p:custDataLst>
          </p:nvPr>
        </p:nvSpPr>
        <p:spPr>
          <a:xfrm>
            <a:off x="1905000" y="2226310"/>
            <a:ext cx="4500000" cy="3816000"/>
          </a:xfrm>
          <a:prstGeom prst="rect">
            <a:avLst/>
          </a:prstGeom>
          <a:noFill/>
          <a:ln w="19050">
            <a:solidFill>
              <a:schemeClr val="accent1">
                <a:alpha val="2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latin typeface="微软雅黑" panose="020B0503020204020204" charset="-122"/>
              <a:ea typeface="微软雅黑" panose="020B0503020204020204" charset="-122"/>
              <a:sym typeface="+mn-ea"/>
            </a:endParaRPr>
          </a:p>
        </p:txBody>
      </p:sp>
      <p:sp>
        <p:nvSpPr>
          <p:cNvPr id="16" name="矩形 14"/>
          <p:cNvSpPr/>
          <p:nvPr>
            <p:custDataLst>
              <p:tags r:id="rId14"/>
            </p:custDataLst>
          </p:nvPr>
        </p:nvSpPr>
        <p:spPr>
          <a:xfrm>
            <a:off x="2057400" y="2378710"/>
            <a:ext cx="4500000" cy="3816000"/>
          </a:xfrm>
          <a:prstGeom prst="rect">
            <a:avLst/>
          </a:prstGeom>
          <a:solidFill>
            <a:schemeClr val="bg1"/>
          </a:solidFill>
          <a:ln w="1905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en-US" altLang="zh-CN">
              <a:solidFill>
                <a:schemeClr val="lt1"/>
              </a:solidFill>
              <a:latin typeface="微软雅黑" panose="020B0503020204020204" charset="-122"/>
              <a:ea typeface="微软雅黑" panose="020B0503020204020204" charset="-122"/>
              <a:sym typeface="+mn-ea"/>
            </a:endParaRPr>
          </a:p>
        </p:txBody>
      </p:sp>
      <p:sp>
        <p:nvSpPr>
          <p:cNvPr id="17" name="矩形 16"/>
          <p:cNvSpPr/>
          <p:nvPr>
            <p:custDataLst>
              <p:tags r:id="rId15"/>
            </p:custDataLst>
          </p:nvPr>
        </p:nvSpPr>
        <p:spPr>
          <a:xfrm>
            <a:off x="7083425" y="2379345"/>
            <a:ext cx="4500000" cy="3816000"/>
          </a:xfrm>
          <a:prstGeom prst="rect">
            <a:avLst/>
          </a:prstGeom>
          <a:solidFill>
            <a:schemeClr val="bg1"/>
          </a:solidFill>
          <a:ln w="1905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en-US" altLang="zh-CN">
              <a:solidFill>
                <a:schemeClr val="lt1"/>
              </a:solidFill>
              <a:latin typeface="微软雅黑" panose="020B0503020204020204" charset="-122"/>
              <a:ea typeface="微软雅黑" panose="020B0503020204020204" charset="-122"/>
              <a:sym typeface="+mn-ea"/>
            </a:endParaRPr>
          </a:p>
        </p:txBody>
      </p:sp>
      <p:sp>
        <p:nvSpPr>
          <p:cNvPr id="18" name="Title 6"/>
          <p:cNvSpPr txBox="1"/>
          <p:nvPr>
            <p:custDataLst>
              <p:tags r:id="rId16"/>
            </p:custDataLst>
          </p:nvPr>
        </p:nvSpPr>
        <p:spPr>
          <a:xfrm>
            <a:off x="7245350" y="2558415"/>
            <a:ext cx="4176000" cy="3456000"/>
          </a:xfrm>
          <a:prstGeom prst="rect">
            <a:avLst/>
          </a:prstGeom>
          <a:noFill/>
          <a:ln w="3175">
            <a:noFill/>
            <a:prstDash val="dash"/>
          </a:ln>
        </p:spPr>
        <p:txBody>
          <a:bodyPr wrap="square" lIns="63500" tIns="25400" rIns="63500" bIns="25400" anchor="ctr" anchorCtr="0">
            <a:normAutofit fontScale="9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457200" algn="just" fontAlgn="ctr">
              <a:lnSpc>
                <a:spcPct val="130000"/>
              </a:lnSpc>
              <a:spcBef>
                <a:spcPts val="0"/>
              </a:spcBef>
              <a:spcAft>
                <a:spcPts val="800"/>
              </a:spcAft>
              <a:buSzPct val="100000"/>
              <a:buFont typeface="+mj-lt"/>
              <a:extLst>
                <a:ext uri="{35155182-B16C-46BC-9424-99874614C6A1}">
                  <wpsdc:indentchars xmlns:wpsdc="http://www.wps.cn/officeDocument/2017/drawingmlCustomData" val="200" checksum="59296752"/>
                </a:ext>
              </a:extLst>
            </a:pPr>
            <a:r>
              <a:rPr lang="en-US" altLang="zh-CN" sz="2000" spc="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rPr>
              <a:t>其次，学习是促进个体和人类社会发展的重要途径。关于学习的意义，我们无论怎样界定都不算高。学习是教育存在的必要条件，不仅仅是教育，社会的各行各业一刻都离不开学习。在现代社会，学习比任何一个时代都显得更为重要，学习内容更加广泛丰富，学习型社会已经成为21世纪的主流趋势。</a:t>
            </a:r>
            <a:endParaRPr lang="en-US" altLang="zh-CN" sz="2000" spc="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pic>
        <p:nvPicPr>
          <p:cNvPr id="22" name="图形 13"/>
          <p:cNvPicPr>
            <a:picLocks noChangeAspect="1"/>
          </p:cNvPicPr>
          <p:nvPr/>
        </p:nvPicPr>
        <p:blipFill>
          <a:blip r:embed="rId17"/>
          <a:stretch>
            <a:fillRect/>
          </a:stretch>
        </p:blipFill>
        <p:spPr>
          <a:xfrm>
            <a:off x="8439317" y="318132"/>
            <a:ext cx="501660" cy="501660"/>
          </a:xfrm>
          <a:prstGeom prst="rect">
            <a:avLst/>
          </a:prstGeom>
          <a:effectLst>
            <a:outerShdw blurRad="12700" dist="12700" dir="2700000" algn="tl" rotWithShape="0">
              <a:prstClr val="black">
                <a:alpha val="40000"/>
              </a:prstClr>
            </a:outerShdw>
          </a:effectLst>
        </p:spPr>
      </p:pic>
      <p:sp>
        <p:nvSpPr>
          <p:cNvPr id="8" name="Title 6"/>
          <p:cNvSpPr txBox="1"/>
          <p:nvPr>
            <p:custDataLst>
              <p:tags r:id="rId18"/>
            </p:custDataLst>
          </p:nvPr>
        </p:nvSpPr>
        <p:spPr>
          <a:xfrm>
            <a:off x="2219960" y="2558415"/>
            <a:ext cx="4175760" cy="3456000"/>
          </a:xfrm>
          <a:prstGeom prst="rect">
            <a:avLst/>
          </a:prstGeom>
          <a:noFill/>
          <a:ln w="3175">
            <a:noFill/>
            <a:prstDash val="dash"/>
          </a:ln>
        </p:spPr>
        <p:txBody>
          <a:bodyPr wrap="square" lIns="63500" tIns="25400" rIns="63500" bIns="25400" anchor="ctr" anchorCtr="0">
            <a:normAutofit fontScale="9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457200" algn="just" fontAlgn="ctr">
              <a:lnSpc>
                <a:spcPct val="130000"/>
              </a:lnSpc>
              <a:spcBef>
                <a:spcPts val="0"/>
              </a:spcBef>
              <a:spcAft>
                <a:spcPts val="800"/>
              </a:spcAft>
              <a:buSzPct val="100000"/>
              <a:extLst>
                <a:ext uri="{35155182-B16C-46BC-9424-99874614C6A1}">
                  <wpsdc:indentchars xmlns:wpsdc="http://www.wps.cn/officeDocument/2017/drawingmlCustomData" val="200" checksum="59296752"/>
                </a:ext>
              </a:extLst>
            </a:pPr>
            <a:r>
              <a:rPr lang="en-US" altLang="zh-CN" sz="2000" spc="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rPr>
              <a:t>首先，学习是有机体适应环境的手段。有机体适应环境有两种方式：</a:t>
            </a:r>
            <a:r>
              <a:rPr lang="en-US" altLang="zh-CN" sz="2000" b="1" spc="0" dirty="0">
                <a:ln w="3175">
                  <a:noFill/>
                  <a:prstDash val="dash"/>
                </a:ln>
                <a:solidFill>
                  <a:schemeClr val="accent1"/>
                </a:solidFill>
                <a:uFillTx/>
                <a:latin typeface="微软雅黑" panose="020B0503020204020204" charset="-122"/>
                <a:ea typeface="微软雅黑" panose="020B0503020204020204" charset="-122"/>
                <a:cs typeface="微软雅黑" panose="020B0503020204020204" charset="-122"/>
              </a:rPr>
              <a:t>一种是先天决定的反应倾向。</a:t>
            </a:r>
            <a:r>
              <a:rPr lang="en-US" altLang="zh-CN" sz="2000" spc="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rPr>
              <a:t>这是每一物种的固有本能。</a:t>
            </a:r>
            <a:r>
              <a:rPr lang="en-US" altLang="zh-CN" sz="2000" b="1" spc="0" dirty="0">
                <a:ln w="3175">
                  <a:noFill/>
                  <a:prstDash val="dash"/>
                </a:ln>
                <a:solidFill>
                  <a:schemeClr val="accent1"/>
                </a:solidFill>
                <a:uFillTx/>
                <a:latin typeface="微软雅黑" panose="020B0503020204020204" charset="-122"/>
                <a:ea typeface="微软雅黑" panose="020B0503020204020204" charset="-122"/>
                <a:cs typeface="微软雅黑" panose="020B0503020204020204" charset="-122"/>
              </a:rPr>
              <a:t>另一种方式是学习。</a:t>
            </a:r>
            <a:r>
              <a:rPr lang="en-US" altLang="zh-CN" sz="2000" spc="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rPr>
              <a:t>学习是人类适应环境的重要手段。人出生后仅凭其本能活动是无法生存下去的，需要多年的教育和学习，才能逐步适应人类社会的生活，才能自己生存下来并健康成长。</a:t>
            </a:r>
            <a:endParaRPr lang="en-US" altLang="zh-CN" sz="2000" spc="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19"/>
    </p:custDataLst>
  </p:cSld>
  <p:clrMapOvr>
    <a:masterClrMapping/>
  </p:clrMapOvr>
  <mc:AlternateContent xmlns:mc="http://schemas.openxmlformats.org/markup-compatibility/2006">
    <mc:Choice xmlns:p14="http://schemas.microsoft.com/office/powerpoint/2010/main" Requires="p14">
      <p:transition p14:dur="2000"/>
    </mc:Choice>
    <mc:Fallback>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图片 61"/>
          <p:cNvPicPr>
            <a:picLocks noChangeAspect="1"/>
          </p:cNvPicPr>
          <p:nvPr/>
        </p:nvPicPr>
        <p:blipFill rotWithShape="1">
          <a:blip r:embed="rId1">
            <a:extLst>
              <a:ext uri="{28A0092B-C50C-407E-A947-70E740481C1C}">
                <a14:useLocalDpi xmlns:a14="http://schemas.microsoft.com/office/drawing/2010/main" val="0"/>
              </a:ext>
            </a:extLst>
          </a:blip>
          <a:srcRect l="9825" t="3299" r="3909" b="9157"/>
          <a:stretch>
            <a:fillRect/>
          </a:stretch>
        </p:blipFill>
        <p:spPr>
          <a:xfrm rot="20879545">
            <a:off x="445770" y="3512185"/>
            <a:ext cx="2948305" cy="2992120"/>
          </a:xfrm>
          <a:prstGeom prst="rect">
            <a:avLst/>
          </a:prstGeom>
        </p:spPr>
      </p:pic>
      <p:pic>
        <p:nvPicPr>
          <p:cNvPr id="60" name="图片 59"/>
          <p:cNvPicPr>
            <a:picLocks noChangeAspect="1"/>
          </p:cNvPicPr>
          <p:nvPr/>
        </p:nvPicPr>
        <p:blipFill>
          <a:blip r:embed="rId2">
            <a:extLst>
              <a:ext uri="{28A0092B-C50C-407E-A947-70E740481C1C}">
                <a14:useLocalDpi xmlns:a14="http://schemas.microsoft.com/office/drawing/2010/main" val="0"/>
              </a:ext>
            </a:extLst>
          </a:blip>
          <a:srcRect l="8290" t="11008" r="8926" b="13822"/>
          <a:stretch>
            <a:fillRect/>
          </a:stretch>
        </p:blipFill>
        <p:spPr>
          <a:xfrm>
            <a:off x="9230995" y="3641725"/>
            <a:ext cx="2809240" cy="2883535"/>
          </a:xfrm>
          <a:prstGeom prst="rect">
            <a:avLst/>
          </a:prstGeom>
        </p:spPr>
      </p:pic>
      <p:grpSp>
        <p:nvGrpSpPr>
          <p:cNvPr id="32" name="组合 31"/>
          <p:cNvGrpSpPr/>
          <p:nvPr/>
        </p:nvGrpSpPr>
        <p:grpSpPr>
          <a:xfrm>
            <a:off x="2250440" y="418465"/>
            <a:ext cx="7691120" cy="4248785"/>
            <a:chOff x="58899" y="1564448"/>
            <a:chExt cx="6858000" cy="3960000"/>
          </a:xfrm>
        </p:grpSpPr>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t="20952" b="21429"/>
            <a:stretch>
              <a:fillRect/>
            </a:stretch>
          </p:blipFill>
          <p:spPr>
            <a:xfrm>
              <a:off x="58899" y="1564448"/>
              <a:ext cx="6858000" cy="3960000"/>
            </a:xfrm>
            <a:prstGeom prst="rect">
              <a:avLst/>
            </a:prstGeom>
          </p:spPr>
        </p:pic>
        <p:sp>
          <p:nvSpPr>
            <p:cNvPr id="5" name="文本框 4"/>
            <p:cNvSpPr txBox="1"/>
            <p:nvPr/>
          </p:nvSpPr>
          <p:spPr>
            <a:xfrm>
              <a:off x="1326953" y="4240154"/>
              <a:ext cx="4320000" cy="658718"/>
            </a:xfrm>
            <a:prstGeom prst="rect">
              <a:avLst/>
            </a:prstGeom>
            <a:noFill/>
          </p:spPr>
          <p:txBody>
            <a:bodyPr wrap="square" rtlCol="0" anchor="ctr" anchorCtr="0">
              <a:spAutoFit/>
            </a:bodyPr>
            <a:p>
              <a:pPr algn="ctr" fontAlgn="auto">
                <a:lnSpc>
                  <a:spcPct val="100000"/>
                </a:lnSpc>
              </a:pPr>
              <a:r>
                <a:rPr lang="zh-CN" altLang="en-US" sz="4000" dirty="0">
                  <a:ln w="12700">
                    <a:solidFill>
                      <a:srgbClr val="3E270A"/>
                    </a:solidFill>
                  </a:ln>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rPr>
                <a:t>小学生的学习动机</a:t>
              </a:r>
              <a:endParaRPr lang="zh-CN" altLang="en-US" sz="4000" dirty="0">
                <a:ln w="12700">
                  <a:solidFill>
                    <a:srgbClr val="3E270A"/>
                  </a:solidFill>
                </a:ln>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endParaRPr>
            </a:p>
          </p:txBody>
        </p:sp>
        <p:sp>
          <p:nvSpPr>
            <p:cNvPr id="6" name="文本框 5"/>
            <p:cNvSpPr txBox="1"/>
            <p:nvPr>
              <p:custDataLst>
                <p:tags r:id="rId4"/>
              </p:custDataLst>
            </p:nvPr>
          </p:nvSpPr>
          <p:spPr>
            <a:xfrm>
              <a:off x="1707121" y="3092873"/>
              <a:ext cx="3420000" cy="658718"/>
            </a:xfrm>
            <a:prstGeom prst="rect">
              <a:avLst/>
            </a:prstGeom>
            <a:noFill/>
          </p:spPr>
          <p:txBody>
            <a:bodyPr wrap="square" rtlCol="0">
              <a:spAutoFit/>
            </a:bodyPr>
            <a:p>
              <a:pPr algn="ctr"/>
              <a:r>
                <a:rPr lang="zh-CN" altLang="en-US" sz="4000" b="1" spc="600" dirty="0">
                  <a:ln w="6600">
                    <a:solidFill>
                      <a:schemeClr val="dk1"/>
                    </a:solidFill>
                    <a:prstDash val="solid"/>
                  </a:ln>
                  <a:solidFill>
                    <a:srgbClr val="FFFFFF"/>
                  </a:solidFill>
                  <a:effectLst>
                    <a:outerShdw dist="38100" dir="2700000" algn="tl" rotWithShape="0">
                      <a:schemeClr val="accent2"/>
                    </a:outerShdw>
                  </a:effectLst>
                  <a:latin typeface="Arial" panose="020B0604020202020204" pitchFamily="34" charset="0"/>
                  <a:ea typeface="汉仪旗黑-55简" panose="00020600040101010101" charset="-122"/>
                  <a:cs typeface="黑体" panose="02010609060101010101" charset="-122"/>
                </a:rPr>
                <a:t>任务二</a:t>
              </a:r>
              <a:endParaRPr lang="zh-CN" altLang="en-US" sz="4000" b="1" spc="600" dirty="0">
                <a:ln w="6600">
                  <a:solidFill>
                    <a:schemeClr val="dk1"/>
                  </a:solidFill>
                  <a:prstDash val="solid"/>
                </a:ln>
                <a:solidFill>
                  <a:srgbClr val="FFFFFF"/>
                </a:solidFill>
                <a:effectLst>
                  <a:outerShdw dist="38100" dir="2700000" algn="tl" rotWithShape="0">
                    <a:schemeClr val="accent2"/>
                  </a:outerShdw>
                </a:effectLst>
                <a:latin typeface="Arial" panose="020B0604020202020204" pitchFamily="34" charset="0"/>
                <a:ea typeface="汉仪旗黑-55简" panose="00020600040101010101" charset="-122"/>
                <a:cs typeface="黑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barn(inVertical)">
                                      <p:cBhvr>
                                        <p:cTn id="7" dur="500"/>
                                        <p:tgtEl>
                                          <p:spTgt spid="60"/>
                                        </p:tgtEl>
                                      </p:cBhvr>
                                    </p:animEffect>
                                  </p:childTnLst>
                                </p:cTn>
                              </p:par>
                              <p:par>
                                <p:cTn id="8" presetID="16" presetClass="entr" presetSubtype="21" fill="hold"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barn(inVertical)">
                                      <p:cBhvr>
                                        <p:cTn id="10" dur="500"/>
                                        <p:tgtEl>
                                          <p:spTgt spid="32"/>
                                        </p:tgtEl>
                                      </p:cBhvr>
                                    </p:animEffect>
                                  </p:childTnLst>
                                </p:cTn>
                              </p:par>
                              <p:par>
                                <p:cTn id="11" presetID="16" presetClass="entr" presetSubtype="21" fill="hold" nodeType="with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inVertical)">
                                      <p:cBhvr>
                                        <p:cTn id="13"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51"/>
          <p:cNvSpPr/>
          <p:nvPr>
            <p:custDataLst>
              <p:tags r:id="rId1"/>
            </p:custDataLst>
          </p:nvPr>
        </p:nvSpPr>
        <p:spPr bwMode="auto">
          <a:xfrm>
            <a:off x="6336030" y="2148205"/>
            <a:ext cx="4593590" cy="1938020"/>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rPr>
              <a:t>1. 理解学习动机的概念及其功能。</a:t>
            </a:r>
            <a:endPar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rPr>
              <a:t>2. 掌握耶克斯—多德森定律，理解学习动机与学习效果的关系。</a:t>
            </a:r>
            <a:endPar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rPr>
              <a:t>3. 掌握学习动机的分类，小学生学习动机的发展特点，以及培养和激发小学生学习动机的方法。</a:t>
            </a:r>
            <a:endPar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endParaRPr>
          </a:p>
        </p:txBody>
      </p:sp>
      <p:sp>
        <p:nvSpPr>
          <p:cNvPr id="62" name="矩形 61"/>
          <p:cNvSpPr/>
          <p:nvPr>
            <p:custDataLst>
              <p:tags r:id="rId2"/>
            </p:custDataLst>
          </p:nvPr>
        </p:nvSpPr>
        <p:spPr bwMode="auto">
          <a:xfrm>
            <a:off x="6336030" y="4831715"/>
            <a:ext cx="4594225" cy="829945"/>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mn-ea"/>
                <a:sym typeface="+mn-lt"/>
              </a:rPr>
              <a:t>根据小学生学习动机的发展特点，掌握培养和激发小学生学习动机的策略。</a:t>
            </a:r>
            <a:endPar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mn-ea"/>
              <a:sym typeface="+mn-lt"/>
            </a:endParaRPr>
          </a:p>
        </p:txBody>
      </p:sp>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b="8963"/>
          <a:stretch>
            <a:fillRect/>
          </a:stretch>
        </p:blipFill>
        <p:spPr>
          <a:xfrm>
            <a:off x="735965" y="1076325"/>
            <a:ext cx="5168900" cy="4705350"/>
          </a:xfrm>
          <a:prstGeom prst="rect">
            <a:avLst/>
          </a:prstGeom>
        </p:spPr>
      </p:pic>
      <p:sp>
        <p:nvSpPr>
          <p:cNvPr id="16" name="文本框 15"/>
          <p:cNvSpPr txBox="1"/>
          <p:nvPr>
            <p:custDataLst>
              <p:tags r:id="rId4"/>
            </p:custDataLst>
          </p:nvPr>
        </p:nvSpPr>
        <p:spPr>
          <a:xfrm>
            <a:off x="6396990" y="4366260"/>
            <a:ext cx="1466215" cy="429895"/>
          </a:xfrm>
          <a:prstGeom prst="rect">
            <a:avLst/>
          </a:prstGeom>
          <a:solidFill>
            <a:srgbClr val="B1CD5E"/>
          </a:solidFill>
        </p:spPr>
        <p:txBody>
          <a:bodyPr wrap="square" rtlCol="0">
            <a:spAutoFit/>
          </a:bodyPr>
          <a:p>
            <a:pPr algn="ctr"/>
            <a:r>
              <a:rPr lang="zh-CN" altLang="en-US" sz="2200" b="1" dirty="0">
                <a:solidFill>
                  <a:schemeClr val="dk1"/>
                </a:solidFill>
                <a:latin typeface="Arial" panose="020B0604020202020204" pitchFamily="34" charset="0"/>
                <a:ea typeface="汉仪旗黑-55简" panose="00020600040101010101" charset="-122"/>
                <a:cs typeface="黑体" panose="02010609060101010101" charset="-122"/>
                <a:sym typeface="黑体" panose="02010609060101010101" charset="-122"/>
              </a:rPr>
              <a:t>学习任务</a:t>
            </a:r>
            <a:endParaRPr lang="zh-CN" altLang="en-US" sz="2200" b="1" dirty="0">
              <a:solidFill>
                <a:schemeClr val="dk1"/>
              </a:solidFill>
              <a:latin typeface="Arial" panose="020B0604020202020204" pitchFamily="34" charset="0"/>
              <a:ea typeface="汉仪旗黑-55简" panose="00020600040101010101" charset="-122"/>
              <a:cs typeface="黑体" panose="02010609060101010101" charset="-122"/>
              <a:sym typeface="黑体" panose="02010609060101010101" charset="-122"/>
            </a:endParaRPr>
          </a:p>
        </p:txBody>
      </p:sp>
      <p:sp>
        <p:nvSpPr>
          <p:cNvPr id="17" name="文本框 16"/>
          <p:cNvSpPr txBox="1"/>
          <p:nvPr/>
        </p:nvSpPr>
        <p:spPr>
          <a:xfrm>
            <a:off x="6396990" y="1671955"/>
            <a:ext cx="1466215" cy="429895"/>
          </a:xfrm>
          <a:prstGeom prst="rect">
            <a:avLst/>
          </a:prstGeom>
          <a:solidFill>
            <a:srgbClr val="FF8A86"/>
          </a:solidFill>
        </p:spPr>
        <p:txBody>
          <a:bodyPr wrap="square" rtlCol="0">
            <a:spAutoFit/>
          </a:bodyPr>
          <a:p>
            <a:pPr algn="ctr"/>
            <a:r>
              <a:rPr lang="zh-CN" altLang="en-US" sz="2200" b="1" dirty="0">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sym typeface="黑体" panose="02010609060101010101" charset="-122"/>
              </a:rPr>
              <a:t>教学目标</a:t>
            </a:r>
            <a:endParaRPr lang="zh-CN" altLang="en-US" sz="2200" b="1" dirty="0">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sym typeface="黑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diamond(in)">
                                      <p:cBhvr>
                                        <p:cTn id="7" dur="2000"/>
                                        <p:tgtEl>
                                          <p:spTgt spid="52"/>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62"/>
                                        </p:tgtEl>
                                        <p:attrNameLst>
                                          <p:attrName>style.visibility</p:attrName>
                                        </p:attrNameLst>
                                      </p:cBhvr>
                                      <p:to>
                                        <p:strVal val="visible"/>
                                      </p:to>
                                    </p:set>
                                    <p:animEffect transition="in" filter="diamond(in)">
                                      <p:cBhvr>
                                        <p:cTn id="10" dur="2000"/>
                                        <p:tgtEl>
                                          <p:spTgt spid="62"/>
                                        </p:tgtEl>
                                      </p:cBhvr>
                                    </p:animEffect>
                                  </p:childTnLst>
                                </p:cTn>
                              </p:par>
                              <p:par>
                                <p:cTn id="11" presetID="8" presetClass="entr" presetSubtype="16"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amond(in)">
                                      <p:cBhvr>
                                        <p:cTn id="13" dur="2000"/>
                                        <p:tgtEl>
                                          <p:spTgt spid="4"/>
                                        </p:tgtEl>
                                      </p:cBhvr>
                                    </p:animEffect>
                                  </p:childTnLst>
                                </p:cTn>
                              </p:par>
                              <p:par>
                                <p:cTn id="14" presetID="8" presetClass="entr" presetSubtype="16"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diamond(in)">
                                      <p:cBhvr>
                                        <p:cTn id="16" dur="2000"/>
                                        <p:tgtEl>
                                          <p:spTgt spid="16"/>
                                        </p:tgtEl>
                                      </p:cBhvr>
                                    </p:animEffect>
                                  </p:childTnLst>
                                </p:cTn>
                              </p:par>
                              <p:par>
                                <p:cTn id="17" presetID="8" presetClass="entr" presetSubtype="16"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diamond(in)">
                                      <p:cBhvr>
                                        <p:cTn id="19"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62" grpId="0"/>
      <p:bldP spid="16" grpId="0" bldLvl="0" animBg="1"/>
      <p:bldP spid="17"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custDataLst>
              <p:tags r:id="rId1"/>
            </p:custDataLst>
          </p:nvPr>
        </p:nvSpPr>
        <p:spPr>
          <a:xfrm>
            <a:off x="688975" y="716915"/>
            <a:ext cx="10821035" cy="5424805"/>
          </a:xfrm>
          <a:prstGeom prst="rect">
            <a:avLst/>
          </a:prstGeom>
          <a:solidFill>
            <a:schemeClr val="lt1"/>
          </a:solidFill>
          <a:ln>
            <a:noFill/>
          </a:ln>
          <a:effectLst>
            <a:outerShdw blurRad="2032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黑体" panose="02010609060101010101" charset="-122"/>
              <a:ea typeface="黑体" panose="02010609060101010101" charset="-122"/>
              <a:cs typeface="黑体" panose="02010609060101010101" charset="-122"/>
            </a:endParaRPr>
          </a:p>
        </p:txBody>
      </p:sp>
      <p:grpSp>
        <p:nvGrpSpPr>
          <p:cNvPr id="9" name="组合 8"/>
          <p:cNvGrpSpPr/>
          <p:nvPr/>
        </p:nvGrpSpPr>
        <p:grpSpPr>
          <a:xfrm>
            <a:off x="124460" y="830580"/>
            <a:ext cx="1751965" cy="5097780"/>
            <a:chOff x="14795" y="-27"/>
            <a:chExt cx="2759" cy="8028"/>
          </a:xfrm>
        </p:grpSpPr>
        <p:sp>
          <p:nvSpPr>
            <p:cNvPr id="14" name="矩形 13"/>
            <p:cNvSpPr/>
            <p:nvPr>
              <p:custDataLst>
                <p:tags r:id="rId2"/>
              </p:custDataLst>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黑体" panose="02010609060101010101" charset="-122"/>
                <a:ea typeface="黑体" panose="02010609060101010101" charset="-122"/>
                <a:cs typeface="黑体" panose="02010609060101010101" charset="-122"/>
              </a:endParaRPr>
            </a:p>
          </p:txBody>
        </p:sp>
        <p:pic>
          <p:nvPicPr>
            <p:cNvPr id="27" name="图片 26" descr="商用美食甜点 (50)"/>
            <p:cNvPicPr>
              <a:picLocks noChangeAspect="1"/>
            </p:cNvPicPr>
            <p:nvPr/>
          </p:nvPicPr>
          <p:blipFill>
            <a:blip r:embed="rId3"/>
            <a:srcRect l="52709" t="33981" r="17256" b="35689"/>
            <a:stretch>
              <a:fillRect/>
            </a:stretch>
          </p:blipFill>
          <p:spPr>
            <a:xfrm>
              <a:off x="14795" y="5426"/>
              <a:ext cx="2550" cy="2575"/>
            </a:xfrm>
            <a:prstGeom prst="rect">
              <a:avLst/>
            </a:prstGeom>
            <a:effectLst>
              <a:outerShdw blurRad="88900" dist="76200" dir="8100000" algn="tr" rotWithShape="0">
                <a:prstClr val="black">
                  <a:alpha val="40000"/>
                </a:prstClr>
              </a:outerShdw>
            </a:effectLst>
          </p:spPr>
        </p:pic>
        <p:sp>
          <p:nvSpPr>
            <p:cNvPr id="28" name="文本框 27"/>
            <p:cNvSpPr txBox="1"/>
            <p:nvPr>
              <p:custDataLst>
                <p:tags r:id="rId4"/>
              </p:custDataLst>
            </p:nvPr>
          </p:nvSpPr>
          <p:spPr>
            <a:xfrm>
              <a:off x="16112" y="616"/>
              <a:ext cx="101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ctr">
                <a:lnSpc>
                  <a:spcPct val="100000"/>
                </a:lnSpc>
              </a:pPr>
              <a:r>
                <a:rPr kumimoji="1" lang="zh-CN" altLang="en-US" sz="3000" dirty="0">
                  <a:solidFill>
                    <a:schemeClr val="lt1"/>
                  </a:solidFill>
                  <a:latin typeface="Arial" panose="020B0604020202020204" pitchFamily="34" charset="0"/>
                  <a:ea typeface="汉仪旗黑-55简" panose="00020600040101010101" charset="-122"/>
                  <a:cs typeface="黑体" panose="02010609060101010101" charset="-122"/>
                </a:rPr>
                <a:t>本任务知识结构</a:t>
              </a:r>
              <a:endParaRPr kumimoji="1" lang="zh-CN" altLang="en-US" sz="3000" dirty="0">
                <a:solidFill>
                  <a:schemeClr val="lt1"/>
                </a:solidFill>
                <a:latin typeface="Arial" panose="020B0604020202020204" pitchFamily="34" charset="0"/>
                <a:ea typeface="汉仪旗黑-55简" panose="00020600040101010101" charset="-122"/>
                <a:cs typeface="黑体" panose="02010609060101010101" charset="-122"/>
              </a:endParaRPr>
            </a:p>
          </p:txBody>
        </p:sp>
      </p:grpSp>
      <p:grpSp>
        <p:nvGrpSpPr>
          <p:cNvPr id="5" name="组合 4"/>
          <p:cNvGrpSpPr/>
          <p:nvPr/>
        </p:nvGrpSpPr>
        <p:grpSpPr>
          <a:xfrm>
            <a:off x="2691130" y="1946275"/>
            <a:ext cx="5527675" cy="688975"/>
            <a:chOff x="2596" y="2230"/>
            <a:chExt cx="8705" cy="1085"/>
          </a:xfrm>
        </p:grpSpPr>
        <p:sp>
          <p:nvSpPr>
            <p:cNvPr id="2" name="圆角矩形 1"/>
            <p:cNvSpPr/>
            <p:nvPr>
              <p:custDataLst>
                <p:tags r:id="rId5"/>
              </p:custDataLst>
            </p:nvPr>
          </p:nvSpPr>
          <p:spPr>
            <a:xfrm>
              <a:off x="2879" y="2230"/>
              <a:ext cx="8422" cy="1085"/>
            </a:xfrm>
            <a:prstGeom prst="roundRect">
              <a:avLst>
                <a:gd name="adj" fmla="val 37158"/>
              </a:avLst>
            </a:prstGeom>
            <a:solidFill>
              <a:schemeClr val="lt1"/>
            </a:solidFill>
            <a:ln w="66675">
              <a:solidFill>
                <a:srgbClr val="E27D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3" name="矩形 2"/>
            <p:cNvSpPr/>
            <p:nvPr>
              <p:custDataLst>
                <p:tags r:id="rId6"/>
              </p:custDataLst>
            </p:nvPr>
          </p:nvSpPr>
          <p:spPr>
            <a:xfrm>
              <a:off x="3383" y="2326"/>
              <a:ext cx="7918" cy="871"/>
            </a:xfrm>
            <a:prstGeom prst="rect">
              <a:avLst/>
            </a:prstGeom>
          </p:spPr>
          <p:txBody>
            <a:bodyPr wrap="square">
              <a:spAutoFit/>
            </a:bodyPr>
            <a:p>
              <a:pPr algn="l">
                <a:defRPr/>
              </a:pPr>
              <a:r>
                <a:rPr lang="en-US" altLang="zh-CN"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一、学习动机的实质</a:t>
              </a:r>
              <a:endParaRPr lang="en-US" altLang="zh-CN"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endParaRPr>
            </a:p>
          </p:txBody>
        </p:sp>
        <p:sp>
          <p:nvSpPr>
            <p:cNvPr id="4" name="椭圆 3"/>
            <p:cNvSpPr/>
            <p:nvPr>
              <p:custDataLst>
                <p:tags r:id="rId7"/>
              </p:custDataLst>
            </p:nvPr>
          </p:nvSpPr>
          <p:spPr>
            <a:xfrm>
              <a:off x="2596" y="2478"/>
              <a:ext cx="589" cy="589"/>
            </a:xfrm>
            <a:prstGeom prst="ellipse">
              <a:avLst/>
            </a:prstGeom>
            <a:solidFill>
              <a:srgbClr val="E27D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grpSp>
      <p:grpSp>
        <p:nvGrpSpPr>
          <p:cNvPr id="6" name="组合 5"/>
          <p:cNvGrpSpPr/>
          <p:nvPr/>
        </p:nvGrpSpPr>
        <p:grpSpPr>
          <a:xfrm>
            <a:off x="2691130" y="3070860"/>
            <a:ext cx="5527675" cy="688975"/>
            <a:chOff x="2596" y="2230"/>
            <a:chExt cx="8705" cy="1085"/>
          </a:xfrm>
        </p:grpSpPr>
        <p:sp>
          <p:nvSpPr>
            <p:cNvPr id="7" name="圆角矩形 6"/>
            <p:cNvSpPr/>
            <p:nvPr>
              <p:custDataLst>
                <p:tags r:id="rId8"/>
              </p:custDataLst>
            </p:nvPr>
          </p:nvSpPr>
          <p:spPr>
            <a:xfrm>
              <a:off x="2879" y="2230"/>
              <a:ext cx="8422" cy="1085"/>
            </a:xfrm>
            <a:prstGeom prst="roundRect">
              <a:avLst>
                <a:gd name="adj" fmla="val 37158"/>
              </a:avLst>
            </a:prstGeom>
            <a:solidFill>
              <a:schemeClr val="lt1"/>
            </a:solidFill>
            <a:ln w="66675">
              <a:solidFill>
                <a:srgbClr val="F8B0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10" name="矩形 9"/>
            <p:cNvSpPr/>
            <p:nvPr>
              <p:custDataLst>
                <p:tags r:id="rId9"/>
              </p:custDataLst>
            </p:nvPr>
          </p:nvSpPr>
          <p:spPr>
            <a:xfrm>
              <a:off x="3383" y="2342"/>
              <a:ext cx="7918" cy="871"/>
            </a:xfrm>
            <a:prstGeom prst="rect">
              <a:avLst/>
            </a:prstGeom>
          </p:spPr>
          <p:txBody>
            <a:bodyPr wrap="square">
              <a:spAutoFit/>
            </a:bodyPr>
            <a:p>
              <a:pPr algn="l">
                <a:defRPr/>
              </a:pPr>
              <a:r>
                <a:rPr lang="en-US" altLang="zh-CN"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二、</a:t>
              </a:r>
              <a:r>
                <a:rPr lang="zh-CN" altLang="en-US"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学习动机的分类</a:t>
              </a:r>
              <a:endParaRPr lang="zh-CN" altLang="en-US"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endParaRPr>
            </a:p>
          </p:txBody>
        </p:sp>
        <p:sp>
          <p:nvSpPr>
            <p:cNvPr id="11" name="椭圆 10"/>
            <p:cNvSpPr/>
            <p:nvPr>
              <p:custDataLst>
                <p:tags r:id="rId10"/>
              </p:custDataLst>
            </p:nvPr>
          </p:nvSpPr>
          <p:spPr>
            <a:xfrm>
              <a:off x="2596" y="2478"/>
              <a:ext cx="589" cy="589"/>
            </a:xfrm>
            <a:prstGeom prst="ellipse">
              <a:avLst/>
            </a:prstGeom>
            <a:solidFill>
              <a:srgbClr val="F8B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grpSp>
      <p:grpSp>
        <p:nvGrpSpPr>
          <p:cNvPr id="12" name="组合 11"/>
          <p:cNvGrpSpPr/>
          <p:nvPr/>
        </p:nvGrpSpPr>
        <p:grpSpPr>
          <a:xfrm>
            <a:off x="2691130" y="4192905"/>
            <a:ext cx="7870190" cy="688975"/>
            <a:chOff x="2596" y="2230"/>
            <a:chExt cx="12394" cy="1085"/>
          </a:xfrm>
        </p:grpSpPr>
        <p:sp>
          <p:nvSpPr>
            <p:cNvPr id="13" name="圆角矩形 12"/>
            <p:cNvSpPr/>
            <p:nvPr>
              <p:custDataLst>
                <p:tags r:id="rId11"/>
              </p:custDataLst>
            </p:nvPr>
          </p:nvSpPr>
          <p:spPr>
            <a:xfrm>
              <a:off x="2879" y="2230"/>
              <a:ext cx="12111" cy="1085"/>
            </a:xfrm>
            <a:prstGeom prst="roundRect">
              <a:avLst>
                <a:gd name="adj" fmla="val 37158"/>
              </a:avLst>
            </a:prstGeom>
            <a:solidFill>
              <a:schemeClr val="lt1"/>
            </a:solidFill>
            <a:ln w="66675">
              <a:solidFill>
                <a:srgbClr val="E27D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19" name="矩形 18"/>
            <p:cNvSpPr/>
            <p:nvPr>
              <p:custDataLst>
                <p:tags r:id="rId12"/>
              </p:custDataLst>
            </p:nvPr>
          </p:nvSpPr>
          <p:spPr>
            <a:xfrm>
              <a:off x="3383" y="2326"/>
              <a:ext cx="11421" cy="871"/>
            </a:xfrm>
            <a:prstGeom prst="rect">
              <a:avLst/>
            </a:prstGeom>
          </p:spPr>
          <p:txBody>
            <a:bodyPr wrap="square">
              <a:spAutoFit/>
            </a:bodyPr>
            <a:p>
              <a:pPr algn="l">
                <a:defRPr/>
              </a:pPr>
              <a:r>
                <a:rPr lang="en-US" altLang="zh-CN"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三、</a:t>
              </a:r>
              <a:r>
                <a:rPr lang="zh-CN" altLang="en-US"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小学生学习动机的发展与培养、激发</a:t>
              </a:r>
              <a:endParaRPr lang="zh-CN" altLang="en-US"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endParaRPr>
            </a:p>
          </p:txBody>
        </p:sp>
        <p:sp>
          <p:nvSpPr>
            <p:cNvPr id="23" name="椭圆 22"/>
            <p:cNvSpPr/>
            <p:nvPr>
              <p:custDataLst>
                <p:tags r:id="rId13"/>
              </p:custDataLst>
            </p:nvPr>
          </p:nvSpPr>
          <p:spPr>
            <a:xfrm>
              <a:off x="2596" y="2478"/>
              <a:ext cx="589" cy="589"/>
            </a:xfrm>
            <a:prstGeom prst="ellipse">
              <a:avLst/>
            </a:prstGeom>
            <a:solidFill>
              <a:srgbClr val="E27D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par>
                                <p:cTn id="9" presetID="2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par>
                                <p:cTn id="12" presetID="22" presetClass="entr" presetSubtype="4"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500"/>
                                        <p:tgtEl>
                                          <p:spTgt spid="6"/>
                                        </p:tgtEl>
                                      </p:cBhvr>
                                    </p:animEffect>
                                  </p:childTnLst>
                                </p:cTn>
                              </p:par>
                              <p:par>
                                <p:cTn id="15" presetID="22" presetClass="entr" presetSubtype="4"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down)">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圆角矩形 1"/>
          <p:cNvSpPr/>
          <p:nvPr/>
        </p:nvSpPr>
        <p:spPr>
          <a:xfrm>
            <a:off x="563880" y="1566545"/>
            <a:ext cx="11064875" cy="4869815"/>
          </a:xfrm>
          <a:prstGeom prst="roundRect">
            <a:avLst>
              <a:gd name="adj" fmla="val 4351"/>
            </a:avLst>
          </a:prstGeom>
          <a:solidFill>
            <a:schemeClr val="accent4">
              <a:lumMod val="20000"/>
              <a:lumOff val="80000"/>
            </a:schemeClr>
          </a:solid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410" name="标题 17409"/>
          <p:cNvSpPr>
            <a:spLocks noGrp="1"/>
          </p:cNvSpPr>
          <p:nvPr>
            <p:ph type="title"/>
          </p:nvPr>
        </p:nvSpPr>
        <p:spPr>
          <a:xfrm>
            <a:off x="1500505" y="608330"/>
            <a:ext cx="9973945" cy="746760"/>
          </a:xfrm>
        </p:spPr>
        <p:txBody>
          <a:bodyPr vert="horz" wrap="square" lIns="91440" tIns="45720" rIns="91440" bIns="45720" numCol="1" anchor="ctr" anchorCtr="0" compatLnSpc="1">
            <a:normAutofit/>
          </a:bodyPr>
          <a:p>
            <a:pPr marL="0" marR="0" lvl="0" indent="0" algn="l" defTabSz="914400" rtl="0" eaLnBrk="0" fontAlgn="base" latinLnBrk="0" hangingPunct="0">
              <a:lnSpc>
                <a:spcPct val="100000"/>
              </a:lnSpc>
              <a:spcBef>
                <a:spcPct val="0"/>
              </a:spcBef>
              <a:spcAft>
                <a:spcPct val="0"/>
              </a:spcAft>
              <a:buClrTx/>
              <a:buSzTx/>
              <a:buFontTx/>
              <a:buNone/>
              <a:defRPr/>
            </a:pPr>
            <a:r>
              <a:rPr sz="2800" b="1">
                <a:ln>
                  <a:noFill/>
                </a:ln>
                <a:effectLst/>
                <a:uLnTx/>
                <a:uFillTx/>
                <a:latin typeface="微软雅黑" panose="020B0503020204020204" charset="-122"/>
                <a:ea typeface="微软雅黑" panose="020B0503020204020204" charset="-122"/>
                <a:cs typeface="微软雅黑" panose="020B0503020204020204" charset="-122"/>
                <a:sym typeface="+mn-ea"/>
              </a:rPr>
              <a:t>一、学习动机的实质</a:t>
            </a:r>
            <a:endParaRPr sz="2800" b="1">
              <a:ln>
                <a:noFill/>
              </a:ln>
              <a:effectLst/>
              <a:uLnTx/>
              <a:uFillTx/>
              <a:latin typeface="微软雅黑" panose="020B0503020204020204" charset="-122"/>
              <a:ea typeface="微软雅黑" panose="020B0503020204020204" charset="-122"/>
              <a:cs typeface="微软雅黑" panose="020B0503020204020204" charset="-122"/>
              <a:sym typeface="+mn-ea"/>
            </a:endParaRPr>
          </a:p>
        </p:txBody>
      </p:sp>
      <p:sp>
        <p:nvSpPr>
          <p:cNvPr id="16386" name="文本占位符 17410"/>
          <p:cNvSpPr>
            <a:spLocks noGrp="1"/>
          </p:cNvSpPr>
          <p:nvPr>
            <p:ph idx="1"/>
            <p:custDataLst>
              <p:tags r:id="rId1"/>
            </p:custDataLst>
          </p:nvPr>
        </p:nvSpPr>
        <p:spPr>
          <a:xfrm>
            <a:off x="1109345" y="1825625"/>
            <a:ext cx="9973945" cy="4351655"/>
          </a:xfrm>
        </p:spPr>
        <p:txBody>
          <a:bodyPr vert="horz" wrap="square" lIns="91440" tIns="45720" rIns="91440" bIns="45720" anchor="ctr" anchorCtr="0">
            <a:normAutofit/>
          </a:bodyPr>
          <a:p>
            <a:pPr marL="0" indent="0">
              <a:lnSpc>
                <a:spcPct val="150000"/>
              </a:lnSpc>
              <a:buNone/>
            </a:pPr>
            <a:r>
              <a:rPr lang="zh-CN" altLang="en-US" dirty="0">
                <a:latin typeface="黑体" panose="02010609060101010101" charset="-122"/>
                <a:ea typeface="黑体" panose="02010609060101010101" charset="-122"/>
                <a:cs typeface="黑体" panose="02010609060101010101" charset="-122"/>
                <a:sym typeface="+mn-ea"/>
              </a:rPr>
              <a:t>（一）动机及其功能</a:t>
            </a:r>
            <a:endParaRPr lang="zh-CN" altLang="en-US" dirty="0">
              <a:latin typeface="黑体" panose="02010609060101010101" charset="-122"/>
              <a:ea typeface="黑体" panose="02010609060101010101" charset="-122"/>
              <a:cs typeface="黑体" panose="02010609060101010101" charset="-122"/>
              <a:sym typeface="+mn-ea"/>
            </a:endParaRPr>
          </a:p>
          <a:p>
            <a:pPr marL="179705" indent="508000" fontAlgn="auto">
              <a:lnSpc>
                <a:spcPct val="150000"/>
              </a:lnSpc>
              <a:buNone/>
              <a:extLst>
                <a:ext uri="{35155182-B16C-46BC-9424-99874614C6A1}">
                  <wpsdc:indentchars xmlns:wpsdc="http://www.wps.cn/officeDocument/2017/drawingmlCustomData" val="200" checksum="282533468"/>
                </a:ext>
              </a:extLst>
            </a:pPr>
            <a:r>
              <a:rPr lang="zh-CN" altLang="en-US" sz="2000" dirty="0">
                <a:latin typeface="黑体" panose="02010609060101010101" charset="-122"/>
                <a:ea typeface="黑体" panose="02010609060101010101" charset="-122"/>
                <a:cs typeface="黑体" panose="02010609060101010101" charset="-122"/>
                <a:sym typeface="+mn-ea"/>
              </a:rPr>
              <a:t>所谓动机，是指直接引起、维持并推动个体活动以达到一定目标的内在心理动力。动机是一种内部心理过程，无法直接观察，它是人们从事某种活动的原因，是人们进行某种活动的内部动力。</a:t>
            </a:r>
            <a:endParaRPr lang="zh-CN" altLang="en-US" sz="2000" dirty="0">
              <a:latin typeface="黑体" panose="02010609060101010101" charset="-122"/>
              <a:ea typeface="黑体" panose="02010609060101010101" charset="-122"/>
              <a:cs typeface="黑体" panose="02010609060101010101" charset="-122"/>
              <a:sym typeface="+mn-ea"/>
            </a:endParaRPr>
          </a:p>
        </p:txBody>
      </p:sp>
      <p:pic>
        <p:nvPicPr>
          <p:cNvPr id="16" name="图形 15"/>
          <p:cNvPicPr>
            <a:picLocks noChangeAspect="1"/>
          </p:cNvPicPr>
          <p:nvPr/>
        </p:nvPicPr>
        <p:blipFill>
          <a:blip r:embed="rId2"/>
          <a:stretch>
            <a:fillRect/>
          </a:stretch>
        </p:blipFill>
        <p:spPr>
          <a:xfrm>
            <a:off x="639389" y="609049"/>
            <a:ext cx="861262" cy="745322"/>
          </a:xfrm>
          <a:prstGeom prst="rect">
            <a:avLst/>
          </a:prstGeom>
          <a:effectLst>
            <a:outerShdw blurRad="25400" dist="25400" dir="8100000" algn="tr" rotWithShape="0">
              <a:prstClr val="black">
                <a:alpha val="40000"/>
              </a:prstClr>
            </a:outerShdw>
          </a:effectLst>
        </p:spPr>
      </p:pic>
    </p:spTree>
    <p:custDataLst>
      <p:tags r:id="rId3"/>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4857" name="Group 14857"/>
          <p:cNvGrpSpPr/>
          <p:nvPr>
            <p:custDataLst>
              <p:tags r:id="rId1"/>
            </p:custDataLst>
          </p:nvPr>
        </p:nvGrpSpPr>
        <p:grpSpPr>
          <a:xfrm>
            <a:off x="915244" y="1323879"/>
            <a:ext cx="4696095" cy="4912965"/>
            <a:chOff x="0" y="0"/>
            <a:chExt cx="5009165" cy="5240493"/>
          </a:xfrm>
        </p:grpSpPr>
        <p:sp>
          <p:nvSpPr>
            <p:cNvPr id="14855" name="Shape 14855"/>
            <p:cNvSpPr/>
            <p:nvPr>
              <p:custDataLst>
                <p:tags r:id="rId2"/>
              </p:custDataLst>
            </p:nvPr>
          </p:nvSpPr>
          <p:spPr>
            <a:xfrm flipH="1">
              <a:off x="0" y="0"/>
              <a:ext cx="5009166" cy="5240494"/>
            </a:xfrm>
            <a:custGeom>
              <a:avLst/>
              <a:gdLst/>
              <a:ahLst/>
              <a:cxnLst>
                <a:cxn ang="0">
                  <a:pos x="wd2" y="hd2"/>
                </a:cxn>
                <a:cxn ang="5400000">
                  <a:pos x="wd2" y="hd2"/>
                </a:cxn>
                <a:cxn ang="10800000">
                  <a:pos x="wd2" y="hd2"/>
                </a:cxn>
                <a:cxn ang="16200000">
                  <a:pos x="wd2" y="hd2"/>
                </a:cxn>
              </a:cxnLst>
              <a:rect l="0" t="0" r="r" b="b"/>
              <a:pathLst>
                <a:path w="21600" h="21600" extrusionOk="0">
                  <a:moveTo>
                    <a:pt x="11035" y="0"/>
                  </a:moveTo>
                  <a:lnTo>
                    <a:pt x="0" y="21600"/>
                  </a:lnTo>
                  <a:lnTo>
                    <a:pt x="21600" y="17462"/>
                  </a:lnTo>
                </a:path>
              </a:pathLst>
            </a:custGeom>
            <a:noFill/>
            <a:ln w="25400" cap="flat">
              <a:solidFill>
                <a:srgbClr val="FFFFFF">
                  <a:lumMod val="75000"/>
                </a:srgbClr>
              </a:solidFill>
              <a:custDash>
                <a:ds d="200000" sp="200000"/>
              </a:custDash>
              <a:miter lim="400000"/>
            </a:ln>
            <a:effectLst/>
          </p:spPr>
          <p:txBody>
            <a:bodyPr wrap="square" lIns="47625" tIns="47625" rIns="47625" bIns="47625" numCol="1" anchor="ctr">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4856" name="Shape 14856"/>
            <p:cNvSpPr/>
            <p:nvPr>
              <p:custDataLst>
                <p:tags r:id="rId3"/>
              </p:custDataLst>
            </p:nvPr>
          </p:nvSpPr>
          <p:spPr>
            <a:xfrm flipH="1" flipV="1">
              <a:off x="628802" y="1839579"/>
              <a:ext cx="4374315" cy="3389096"/>
            </a:xfrm>
            <a:prstGeom prst="line">
              <a:avLst/>
            </a:prstGeom>
            <a:noFill/>
            <a:ln w="25400" cap="flat">
              <a:solidFill>
                <a:srgbClr val="FFFFFF">
                  <a:lumMod val="75000"/>
                </a:srgbClr>
              </a:solidFill>
              <a:custDash>
                <a:ds d="200000" sp="200000"/>
              </a:custDash>
              <a:miter lim="400000"/>
              <a:headEnd type="oval" w="med" len="med"/>
            </a:ln>
            <a:effectLst/>
          </p:spPr>
          <p:txBody>
            <a:bodyPr wrap="square" lIns="47625" tIns="47625" rIns="47625" bIns="47625" numCol="1" anchor="ctr">
              <a:noAutofit/>
            </a:bodyPr>
            <a:p>
              <a:pPr defTabSz="457200"/>
              <a:endParaRPr sz="4690">
                <a:solidFill>
                  <a:srgbClr val="222222"/>
                </a:solidFill>
                <a:latin typeface="微软雅黑" panose="020B0503020204020204" charset="-122"/>
                <a:ea typeface="微软雅黑" panose="020B0503020204020204" charset="-122"/>
              </a:endParaRPr>
            </a:p>
          </p:txBody>
        </p:sp>
      </p:grpSp>
      <p:sp>
        <p:nvSpPr>
          <p:cNvPr id="14858" name="Shape 14858"/>
          <p:cNvSpPr/>
          <p:nvPr>
            <p:custDataLst>
              <p:tags r:id="rId4"/>
            </p:custDataLst>
          </p:nvPr>
        </p:nvSpPr>
        <p:spPr>
          <a:xfrm flipH="1">
            <a:off x="922024" y="1337438"/>
            <a:ext cx="2262357" cy="3927591"/>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rgbClr val="FFC000"/>
          </a:solidFill>
          <a:ln w="12700" cap="flat">
            <a:noFill/>
            <a:miter lim="400000"/>
          </a:ln>
          <a:effectLst/>
        </p:spPr>
        <p:txBody>
          <a:bodyPr wrap="square" lIns="0" tIns="0" rIns="0" bIns="0" numCol="1" anchor="t">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4860" name="Shape 14860"/>
          <p:cNvSpPr>
            <a:spLocks noChangeAspect="1"/>
          </p:cNvSpPr>
          <p:nvPr>
            <p:custDataLst>
              <p:tags r:id="rId5"/>
            </p:custDataLst>
          </p:nvPr>
        </p:nvSpPr>
        <p:spPr>
          <a:xfrm flipH="1">
            <a:off x="2049650" y="2529247"/>
            <a:ext cx="1728000" cy="2999915"/>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rgbClr val="00B050"/>
          </a:solidFill>
          <a:ln w="12700" cap="flat">
            <a:noFill/>
            <a:miter lim="400000"/>
          </a:ln>
          <a:effectLst/>
        </p:spPr>
        <p:txBody>
          <a:bodyPr wrap="square" lIns="0" tIns="0" rIns="0" bIns="0" numCol="1" anchor="t">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4861" name="Shape 14861"/>
          <p:cNvSpPr/>
          <p:nvPr>
            <p:custDataLst>
              <p:tags r:id="rId6"/>
            </p:custDataLst>
          </p:nvPr>
        </p:nvSpPr>
        <p:spPr>
          <a:xfrm flipH="1">
            <a:off x="3246113" y="3769489"/>
            <a:ext cx="1126771" cy="1956144"/>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chemeClr val="accent1"/>
          </a:solidFill>
          <a:ln w="12700" cap="flat">
            <a:noFill/>
            <a:miter lim="400000"/>
          </a:ln>
          <a:effectLst/>
        </p:spPr>
        <p:txBody>
          <a:bodyPr wrap="square" lIns="0" tIns="0" rIns="0" bIns="0" numCol="1" anchor="t">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2" name="文本框 1"/>
          <p:cNvSpPr txBox="1"/>
          <p:nvPr>
            <p:custDataLst>
              <p:tags r:id="rId7"/>
            </p:custDataLst>
          </p:nvPr>
        </p:nvSpPr>
        <p:spPr>
          <a:xfrm>
            <a:off x="1519437" y="3086989"/>
            <a:ext cx="626110" cy="521970"/>
          </a:xfrm>
          <a:prstGeom prst="rect">
            <a:avLst/>
          </a:prstGeom>
          <a:noFill/>
        </p:spPr>
        <p:txBody>
          <a:bodyPr wrap="none" rtlCol="0">
            <a:spAutoFit/>
          </a:bodyPr>
          <a:p>
            <a:pPr defTabSz="457200"/>
            <a:r>
              <a:rPr kumimoji="1" lang="en-US" altLang="zh-CN" sz="2800" dirty="0">
                <a:solidFill>
                  <a:srgbClr val="FFFFFF"/>
                </a:solidFill>
                <a:latin typeface="微软雅黑" panose="020B0503020204020204" charset="-122"/>
                <a:ea typeface="微软雅黑" panose="020B0503020204020204" charset="-122"/>
              </a:rPr>
              <a:t>03</a:t>
            </a:r>
            <a:endParaRPr kumimoji="1" lang="zh-CN" altLang="en-US" sz="2800" dirty="0">
              <a:solidFill>
                <a:srgbClr val="FFFFFF"/>
              </a:solidFill>
              <a:latin typeface="微软雅黑" panose="020B0503020204020204" charset="-122"/>
              <a:ea typeface="微软雅黑" panose="020B0503020204020204" charset="-122"/>
            </a:endParaRPr>
          </a:p>
        </p:txBody>
      </p:sp>
      <p:sp>
        <p:nvSpPr>
          <p:cNvPr id="14" name="文本框 13"/>
          <p:cNvSpPr txBox="1"/>
          <p:nvPr>
            <p:custDataLst>
              <p:tags r:id="rId8"/>
            </p:custDataLst>
          </p:nvPr>
        </p:nvSpPr>
        <p:spPr>
          <a:xfrm>
            <a:off x="2598964" y="3859386"/>
            <a:ext cx="670450" cy="521970"/>
          </a:xfrm>
          <a:prstGeom prst="rect">
            <a:avLst/>
          </a:prstGeom>
          <a:noFill/>
        </p:spPr>
        <p:txBody>
          <a:bodyPr wrap="square" rtlCol="0">
            <a:spAutoFit/>
          </a:bodyPr>
          <a:p>
            <a:pPr defTabSz="457200"/>
            <a:r>
              <a:rPr kumimoji="1" lang="en-US" altLang="zh-CN" sz="2800" dirty="0">
                <a:solidFill>
                  <a:srgbClr val="FFFFFF"/>
                </a:solidFill>
                <a:latin typeface="微软雅黑" panose="020B0503020204020204" charset="-122"/>
                <a:ea typeface="微软雅黑" panose="020B0503020204020204" charset="-122"/>
              </a:rPr>
              <a:t>02</a:t>
            </a:r>
            <a:endParaRPr kumimoji="1" lang="zh-CN" altLang="en-US" sz="2800" dirty="0">
              <a:solidFill>
                <a:srgbClr val="FFFFFF"/>
              </a:solidFill>
              <a:latin typeface="微软雅黑" panose="020B0503020204020204" charset="-122"/>
              <a:ea typeface="微软雅黑" panose="020B0503020204020204" charset="-122"/>
            </a:endParaRPr>
          </a:p>
        </p:txBody>
      </p:sp>
      <p:sp>
        <p:nvSpPr>
          <p:cNvPr id="15" name="文本框 14"/>
          <p:cNvSpPr txBox="1"/>
          <p:nvPr>
            <p:custDataLst>
              <p:tags r:id="rId9"/>
            </p:custDataLst>
          </p:nvPr>
        </p:nvSpPr>
        <p:spPr>
          <a:xfrm>
            <a:off x="3565244" y="4637124"/>
            <a:ext cx="670450" cy="521970"/>
          </a:xfrm>
          <a:prstGeom prst="rect">
            <a:avLst/>
          </a:prstGeom>
          <a:noFill/>
        </p:spPr>
        <p:txBody>
          <a:bodyPr wrap="square" rtlCol="0">
            <a:spAutoFit/>
          </a:bodyPr>
          <a:p>
            <a:pPr defTabSz="457200"/>
            <a:r>
              <a:rPr kumimoji="1" lang="en-US" altLang="zh-CN" sz="2800" dirty="0">
                <a:solidFill>
                  <a:srgbClr val="FFFFFF"/>
                </a:solidFill>
                <a:latin typeface="微软雅黑" panose="020B0503020204020204" charset="-122"/>
                <a:ea typeface="微软雅黑" panose="020B0503020204020204" charset="-122"/>
              </a:rPr>
              <a:t>01</a:t>
            </a:r>
            <a:endParaRPr kumimoji="1" lang="zh-CN" altLang="en-US" sz="2800" dirty="0">
              <a:solidFill>
                <a:srgbClr val="FFFFFF"/>
              </a:solidFill>
              <a:latin typeface="微软雅黑" panose="020B0503020204020204" charset="-122"/>
              <a:ea typeface="微软雅黑" panose="020B0503020204020204" charset="-122"/>
            </a:endParaRPr>
          </a:p>
        </p:txBody>
      </p:sp>
      <p:sp>
        <p:nvSpPr>
          <p:cNvPr id="7" name="矩形 6"/>
          <p:cNvSpPr/>
          <p:nvPr>
            <p:custDataLst>
              <p:tags r:id="rId10"/>
            </p:custDataLst>
          </p:nvPr>
        </p:nvSpPr>
        <p:spPr>
          <a:xfrm>
            <a:off x="5395291" y="1974351"/>
            <a:ext cx="4944461" cy="1058354"/>
          </a:xfrm>
          <a:prstGeom prst="rect">
            <a:avLst/>
          </a:prstGeom>
          <a:solidFill>
            <a:schemeClr val="accent1">
              <a:lumMod val="20000"/>
              <a:lumOff val="80000"/>
            </a:scheme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a:endParaRPr kumimoji="1" lang="zh-CN" altLang="en-US">
              <a:solidFill>
                <a:srgbClr val="FFFFFF"/>
              </a:solidFill>
              <a:latin typeface="微软雅黑" panose="020B0503020204020204" charset="-122"/>
              <a:ea typeface="微软雅黑" panose="020B0503020204020204" charset="-122"/>
            </a:endParaRPr>
          </a:p>
        </p:txBody>
      </p:sp>
      <p:cxnSp>
        <p:nvCxnSpPr>
          <p:cNvPr id="6" name="直线连接符 5"/>
          <p:cNvCxnSpPr/>
          <p:nvPr>
            <p:custDataLst>
              <p:tags r:id="rId11"/>
            </p:custDataLst>
          </p:nvPr>
        </p:nvCxnSpPr>
        <p:spPr>
          <a:xfrm>
            <a:off x="5395292" y="1974351"/>
            <a:ext cx="0" cy="1058354"/>
          </a:xfrm>
          <a:prstGeom prst="line">
            <a:avLst/>
          </a:prstGeom>
          <a:ln w="25400">
            <a:solidFill>
              <a:schemeClr val="accent1"/>
            </a:solidFill>
          </a:ln>
        </p:spPr>
        <p:style>
          <a:lnRef idx="1">
            <a:srgbClr val="2196F3"/>
          </a:lnRef>
          <a:fillRef idx="0">
            <a:srgbClr val="2196F3"/>
          </a:fillRef>
          <a:effectRef idx="0">
            <a:srgbClr val="2196F3"/>
          </a:effectRef>
          <a:fontRef idx="minor">
            <a:srgbClr val="222222"/>
          </a:fontRef>
        </p:style>
      </p:cxnSp>
      <p:sp>
        <p:nvSpPr>
          <p:cNvPr id="27" name="矩形 26"/>
          <p:cNvSpPr/>
          <p:nvPr>
            <p:custDataLst>
              <p:tags r:id="rId12"/>
            </p:custDataLst>
          </p:nvPr>
        </p:nvSpPr>
        <p:spPr>
          <a:xfrm>
            <a:off x="5913916" y="3390766"/>
            <a:ext cx="4944461" cy="1058354"/>
          </a:xfrm>
          <a:prstGeom prst="rect">
            <a:avLst/>
          </a:prstGeom>
          <a:solidFill>
            <a:srgbClr val="95D955">
              <a:alpha val="56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a:endParaRPr kumimoji="1" lang="zh-CN" altLang="en-US">
              <a:solidFill>
                <a:srgbClr val="FFFFFF"/>
              </a:solidFill>
              <a:latin typeface="微软雅黑" panose="020B0503020204020204" charset="-122"/>
              <a:ea typeface="微软雅黑" panose="020B0503020204020204" charset="-122"/>
            </a:endParaRPr>
          </a:p>
        </p:txBody>
      </p:sp>
      <p:cxnSp>
        <p:nvCxnSpPr>
          <p:cNvPr id="30" name="直线连接符 29"/>
          <p:cNvCxnSpPr/>
          <p:nvPr>
            <p:custDataLst>
              <p:tags r:id="rId13"/>
            </p:custDataLst>
          </p:nvPr>
        </p:nvCxnSpPr>
        <p:spPr>
          <a:xfrm>
            <a:off x="5913917" y="3390766"/>
            <a:ext cx="0" cy="1058354"/>
          </a:xfrm>
          <a:prstGeom prst="line">
            <a:avLst/>
          </a:prstGeom>
          <a:ln w="25400">
            <a:solidFill>
              <a:srgbClr val="00B050"/>
            </a:solidFill>
          </a:ln>
        </p:spPr>
        <p:style>
          <a:lnRef idx="1">
            <a:srgbClr val="2196F3"/>
          </a:lnRef>
          <a:fillRef idx="0">
            <a:srgbClr val="2196F3"/>
          </a:fillRef>
          <a:effectRef idx="0">
            <a:srgbClr val="2196F3"/>
          </a:effectRef>
          <a:fontRef idx="minor">
            <a:srgbClr val="222222"/>
          </a:fontRef>
        </p:style>
      </p:cxnSp>
      <p:sp>
        <p:nvSpPr>
          <p:cNvPr id="32" name="矩形 31"/>
          <p:cNvSpPr/>
          <p:nvPr>
            <p:custDataLst>
              <p:tags r:id="rId14"/>
            </p:custDataLst>
          </p:nvPr>
        </p:nvSpPr>
        <p:spPr>
          <a:xfrm>
            <a:off x="6432542" y="4786119"/>
            <a:ext cx="4944461" cy="1058354"/>
          </a:xfrm>
          <a:prstGeom prst="rect">
            <a:avLst/>
          </a:prstGeom>
          <a:solidFill>
            <a:srgbClr val="EAFF00">
              <a:alpha val="53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a:endParaRPr kumimoji="1" lang="zh-CN" altLang="en-US">
              <a:solidFill>
                <a:srgbClr val="FFFFFF"/>
              </a:solidFill>
              <a:latin typeface="微软雅黑" panose="020B0503020204020204" charset="-122"/>
              <a:ea typeface="微软雅黑" panose="020B0503020204020204" charset="-122"/>
            </a:endParaRPr>
          </a:p>
        </p:txBody>
      </p:sp>
      <p:cxnSp>
        <p:nvCxnSpPr>
          <p:cNvPr id="35" name="直线连接符 34"/>
          <p:cNvCxnSpPr/>
          <p:nvPr>
            <p:custDataLst>
              <p:tags r:id="rId15"/>
            </p:custDataLst>
          </p:nvPr>
        </p:nvCxnSpPr>
        <p:spPr>
          <a:xfrm>
            <a:off x="6432543" y="4786119"/>
            <a:ext cx="0" cy="1058354"/>
          </a:xfrm>
          <a:prstGeom prst="line">
            <a:avLst/>
          </a:prstGeom>
          <a:ln w="25400">
            <a:solidFill>
              <a:srgbClr val="FFC000"/>
            </a:solidFill>
          </a:ln>
        </p:spPr>
        <p:style>
          <a:lnRef idx="1">
            <a:srgbClr val="2196F3"/>
          </a:lnRef>
          <a:fillRef idx="0">
            <a:srgbClr val="2196F3"/>
          </a:fillRef>
          <a:effectRef idx="0">
            <a:srgbClr val="2196F3"/>
          </a:effectRef>
          <a:fontRef idx="minor">
            <a:srgbClr val="222222"/>
          </a:fontRef>
        </p:style>
      </p:cxnSp>
      <p:sp>
        <p:nvSpPr>
          <p:cNvPr id="40" name="文本框 39"/>
          <p:cNvSpPr txBox="1"/>
          <p:nvPr>
            <p:custDataLst>
              <p:tags r:id="rId16"/>
            </p:custDataLst>
          </p:nvPr>
        </p:nvSpPr>
        <p:spPr>
          <a:xfrm>
            <a:off x="5493833" y="2109766"/>
            <a:ext cx="4845920" cy="787523"/>
          </a:xfrm>
          <a:prstGeom prst="rect">
            <a:avLst/>
          </a:prstGeom>
          <a:noFill/>
        </p:spPr>
        <p:txBody>
          <a:bodyPr wrap="square" rtlCol="0" anchor="ctr" anchorCtr="0">
            <a:normAutofit/>
          </a:bodyPr>
          <a:p>
            <a:r>
              <a:rPr lang="zh-CN" altLang="en-US" sz="2000" spc="150" dirty="0">
                <a:latin typeface="微软雅黑" panose="020B0503020204020204" charset="-122"/>
                <a:ea typeface="微软雅黑" panose="020B0503020204020204" charset="-122"/>
              </a:rPr>
              <a:t>1. 激活功能</a:t>
            </a:r>
            <a:endParaRPr lang="zh-CN" altLang="en-US" sz="2000" spc="150" dirty="0">
              <a:latin typeface="微软雅黑" panose="020B0503020204020204" charset="-122"/>
              <a:ea typeface="微软雅黑" panose="020B0503020204020204" charset="-122"/>
            </a:endParaRPr>
          </a:p>
        </p:txBody>
      </p:sp>
      <p:sp>
        <p:nvSpPr>
          <p:cNvPr id="41" name="文本框 40"/>
          <p:cNvSpPr txBox="1"/>
          <p:nvPr>
            <p:custDataLst>
              <p:tags r:id="rId17"/>
            </p:custDataLst>
          </p:nvPr>
        </p:nvSpPr>
        <p:spPr>
          <a:xfrm>
            <a:off x="5963186" y="3526181"/>
            <a:ext cx="4845920" cy="787523"/>
          </a:xfrm>
          <a:prstGeom prst="rect">
            <a:avLst/>
          </a:prstGeom>
          <a:noFill/>
        </p:spPr>
        <p:txBody>
          <a:bodyPr wrap="square" rtlCol="0" anchor="ctr" anchorCtr="0">
            <a:normAutofit/>
          </a:bodyPr>
          <a:p>
            <a:r>
              <a:rPr lang="zh-CN" altLang="en-US" sz="2000" spc="150" dirty="0">
                <a:latin typeface="微软雅黑" panose="020B0503020204020204" charset="-122"/>
                <a:ea typeface="微软雅黑" panose="020B0503020204020204" charset="-122"/>
              </a:rPr>
              <a:t>2. 指向功能</a:t>
            </a:r>
            <a:endParaRPr lang="zh-CN" altLang="en-US" sz="2000" spc="150" dirty="0">
              <a:latin typeface="微软雅黑" panose="020B0503020204020204" charset="-122"/>
              <a:ea typeface="微软雅黑" panose="020B0503020204020204" charset="-122"/>
            </a:endParaRPr>
          </a:p>
        </p:txBody>
      </p:sp>
      <p:sp>
        <p:nvSpPr>
          <p:cNvPr id="42" name="文本框 41"/>
          <p:cNvSpPr txBox="1"/>
          <p:nvPr>
            <p:custDataLst>
              <p:tags r:id="rId18"/>
            </p:custDataLst>
          </p:nvPr>
        </p:nvSpPr>
        <p:spPr>
          <a:xfrm>
            <a:off x="6481813" y="4921535"/>
            <a:ext cx="4845920" cy="787523"/>
          </a:xfrm>
          <a:prstGeom prst="rect">
            <a:avLst/>
          </a:prstGeom>
          <a:noFill/>
        </p:spPr>
        <p:txBody>
          <a:bodyPr wrap="square" rtlCol="0" anchor="ctr" anchorCtr="0">
            <a:normAutofit/>
          </a:bodyPr>
          <a:p>
            <a:r>
              <a:rPr lang="zh-CN" altLang="en-US" sz="2000" spc="150">
                <a:latin typeface="微软雅黑" panose="020B0503020204020204" charset="-122"/>
                <a:ea typeface="微软雅黑" panose="020B0503020204020204" charset="-122"/>
              </a:rPr>
              <a:t>3. 维持和调整功能</a:t>
            </a:r>
            <a:endParaRPr lang="zh-CN" altLang="en-US" sz="2000" spc="150">
              <a:latin typeface="微软雅黑" panose="020B0503020204020204" charset="-122"/>
              <a:ea typeface="微软雅黑" panose="020B0503020204020204" charset="-122"/>
            </a:endParaRPr>
          </a:p>
        </p:txBody>
      </p:sp>
      <p:sp>
        <p:nvSpPr>
          <p:cNvPr id="3" name="文本框 2"/>
          <p:cNvSpPr txBox="1"/>
          <p:nvPr/>
        </p:nvSpPr>
        <p:spPr>
          <a:xfrm>
            <a:off x="2449830" y="678815"/>
            <a:ext cx="6597015" cy="460375"/>
          </a:xfrm>
          <a:prstGeom prst="rect">
            <a:avLst/>
          </a:prstGeom>
          <a:noFill/>
        </p:spPr>
        <p:txBody>
          <a:bodyPr wrap="square" rtlCol="0" anchor="t">
            <a:spAutoFit/>
          </a:bodyPr>
          <a:p>
            <a:r>
              <a:rPr lang="zh-CN" altLang="en-US" sz="2400"/>
              <a:t>从动机与行为的关系上看，动机有以下几种功能。</a:t>
            </a:r>
            <a:endParaRPr lang="zh-CN" altLang="en-US" sz="2400"/>
          </a:p>
        </p:txBody>
      </p:sp>
    </p:spTree>
    <p:custDataLst>
      <p:tags r:id="rId1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18920" y="825005"/>
            <a:ext cx="4072890" cy="755650"/>
          </a:xfrm>
          <a:prstGeom prst="rect">
            <a:avLst/>
          </a:prstGeom>
          <a:noFill/>
          <a:effectLst/>
        </p:spPr>
        <p:txBody>
          <a:bodyPr wrap="square" rtlCol="0">
            <a:spAutoFit/>
          </a:bodyPr>
          <a:p>
            <a:pPr>
              <a:lnSpc>
                <a:spcPct val="120000"/>
              </a:lnSpc>
            </a:pPr>
            <a:r>
              <a:rPr lang="zh-CN" altLang="en-US" sz="3600" b="1" dirty="0">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sym typeface="+mn-ea"/>
              </a:rPr>
              <a:t>（二）学习动机</a:t>
            </a:r>
            <a:endParaRPr lang="zh-CN" altLang="en-US" sz="3600" b="1" dirty="0">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sym typeface="+mn-ea"/>
            </a:endParaRPr>
          </a:p>
        </p:txBody>
      </p:sp>
      <p:pic>
        <p:nvPicPr>
          <p:cNvPr id="16" name="图形 15"/>
          <p:cNvPicPr>
            <a:picLocks noChangeAspect="1"/>
          </p:cNvPicPr>
          <p:nvPr/>
        </p:nvPicPr>
        <p:blipFill>
          <a:blip r:embed="rId1"/>
          <a:stretch>
            <a:fillRect/>
          </a:stretch>
        </p:blipFill>
        <p:spPr>
          <a:xfrm>
            <a:off x="657804" y="830169"/>
            <a:ext cx="861262" cy="745322"/>
          </a:xfrm>
          <a:prstGeom prst="rect">
            <a:avLst/>
          </a:prstGeom>
          <a:effectLst>
            <a:outerShdw blurRad="25400" dist="25400" dir="8100000" algn="tr" rotWithShape="0">
              <a:prstClr val="black">
                <a:alpha val="40000"/>
              </a:prstClr>
            </a:outerShdw>
          </a:effectLst>
        </p:spPr>
      </p:pic>
      <p:pic>
        <p:nvPicPr>
          <p:cNvPr id="21" name="图形 12"/>
          <p:cNvPicPr>
            <a:picLocks noChangeAspect="1"/>
          </p:cNvPicPr>
          <p:nvPr/>
        </p:nvPicPr>
        <p:blipFill>
          <a:blip r:embed="rId2"/>
          <a:stretch>
            <a:fillRect/>
          </a:stretch>
        </p:blipFill>
        <p:spPr>
          <a:xfrm>
            <a:off x="8825464" y="1054772"/>
            <a:ext cx="520525" cy="520525"/>
          </a:xfrm>
          <a:prstGeom prst="rect">
            <a:avLst/>
          </a:prstGeom>
          <a:effectLst>
            <a:outerShdw blurRad="12700" dist="12700" dir="2700000" algn="tl" rotWithShape="0">
              <a:prstClr val="black">
                <a:alpha val="40000"/>
              </a:prstClr>
            </a:outerShdw>
          </a:effectLst>
        </p:spPr>
      </p:pic>
      <p:grpSp>
        <p:nvGrpSpPr>
          <p:cNvPr id="57" name="组合 56"/>
          <p:cNvGrpSpPr/>
          <p:nvPr>
            <p:custDataLst>
              <p:tags r:id="rId3"/>
            </p:custDataLst>
          </p:nvPr>
        </p:nvGrpSpPr>
        <p:grpSpPr>
          <a:xfrm>
            <a:off x="8825520" y="4325399"/>
            <a:ext cx="1483995" cy="1716724"/>
            <a:chOff x="1083733" y="2760133"/>
            <a:chExt cx="1583267" cy="1830930"/>
          </a:xfrm>
        </p:grpSpPr>
        <p:sp>
          <p:nvSpPr>
            <p:cNvPr id="58" name="同心圆 57"/>
            <p:cNvSpPr/>
            <p:nvPr>
              <p:custDataLst>
                <p:tags r:id="rId4"/>
              </p:custDataLst>
            </p:nvPr>
          </p:nvSpPr>
          <p:spPr>
            <a:xfrm>
              <a:off x="1083733" y="2760133"/>
              <a:ext cx="1583267" cy="1583267"/>
            </a:xfrm>
            <a:prstGeom prst="donut">
              <a:avLst>
                <a:gd name="adj" fmla="val 2462"/>
              </a:avLst>
            </a:prstGeom>
            <a:solidFill>
              <a:srgbClr val="E6B07A">
                <a:lumMod val="40000"/>
                <a:lumOff val="60000"/>
              </a:srgbClr>
            </a:solidFill>
            <a:ln>
              <a:noFill/>
            </a:ln>
          </p:spPr>
          <p:style>
            <a:lnRef idx="2">
              <a:srgbClr val="B2BD29">
                <a:shade val="50000"/>
              </a:srgbClr>
            </a:lnRef>
            <a:fillRef idx="1">
              <a:srgbClr val="B2BD29"/>
            </a:fillRef>
            <a:effectRef idx="0">
              <a:srgbClr val="B2BD29"/>
            </a:effectRef>
            <a:fontRef idx="minor">
              <a:srgbClr val="FFFFFF"/>
            </a:fontRef>
          </p:style>
          <p:txBody>
            <a:bodyPr rtlCol="0" anchor="ctr">
              <a:normAutofit/>
            </a:bodyPr>
            <a:p>
              <a:pPr algn="ctr"/>
              <a:endParaRPr lang="zh-CN" altLang="en-US" sz="1350">
                <a:solidFill>
                  <a:srgbClr val="3F4143"/>
                </a:solidFill>
                <a:sym typeface="Arial" panose="020B0604020202020204" pitchFamily="34" charset="0"/>
              </a:endParaRPr>
            </a:p>
          </p:txBody>
        </p:sp>
        <p:sp>
          <p:nvSpPr>
            <p:cNvPr id="59" name="任意多边形 58"/>
            <p:cNvSpPr/>
            <p:nvPr>
              <p:custDataLst>
                <p:tags r:id="rId5"/>
              </p:custDataLst>
            </p:nvPr>
          </p:nvSpPr>
          <p:spPr>
            <a:xfrm flipH="1">
              <a:off x="1667554" y="3996263"/>
              <a:ext cx="415624" cy="558800"/>
            </a:xfrm>
            <a:custGeom>
              <a:avLst/>
              <a:gdLst>
                <a:gd name="connsiteX0" fmla="*/ 617138 w 617138"/>
                <a:gd name="connsiteY0" fmla="*/ 0 h 829732"/>
                <a:gd name="connsiteX1" fmla="*/ 0 w 617138"/>
                <a:gd name="connsiteY1" fmla="*/ 0 h 829732"/>
                <a:gd name="connsiteX2" fmla="*/ 26030 w 617138"/>
                <a:gd name="connsiteY2" fmla="*/ 60518 h 829732"/>
                <a:gd name="connsiteX3" fmla="*/ 88434 w 617138"/>
                <a:gd name="connsiteY3" fmla="*/ 414866 h 829732"/>
                <a:gd name="connsiteX4" fmla="*/ 26030 w 617138"/>
                <a:gd name="connsiteY4" fmla="*/ 769214 h 829732"/>
                <a:gd name="connsiteX5" fmla="*/ 0 w 617138"/>
                <a:gd name="connsiteY5" fmla="*/ 829732 h 829732"/>
                <a:gd name="connsiteX6" fmla="*/ 617138 w 617138"/>
                <a:gd name="connsiteY6" fmla="*/ 829732 h 829732"/>
                <a:gd name="connsiteX7" fmla="*/ 591109 w 617138"/>
                <a:gd name="connsiteY7" fmla="*/ 769214 h 829732"/>
                <a:gd name="connsiteX8" fmla="*/ 528704 w 617138"/>
                <a:gd name="connsiteY8" fmla="*/ 414866 h 829732"/>
                <a:gd name="connsiteX9" fmla="*/ 591109 w 617138"/>
                <a:gd name="connsiteY9" fmla="*/ 60518 h 829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7138" h="829732">
                  <a:moveTo>
                    <a:pt x="617138" y="0"/>
                  </a:moveTo>
                  <a:lnTo>
                    <a:pt x="0" y="0"/>
                  </a:lnTo>
                  <a:lnTo>
                    <a:pt x="26030" y="60518"/>
                  </a:lnTo>
                  <a:cubicBezTo>
                    <a:pt x="66820" y="172703"/>
                    <a:pt x="88434" y="292445"/>
                    <a:pt x="88434" y="414866"/>
                  </a:cubicBezTo>
                  <a:cubicBezTo>
                    <a:pt x="88434" y="537287"/>
                    <a:pt x="66820" y="657029"/>
                    <a:pt x="26030" y="769214"/>
                  </a:cubicBezTo>
                  <a:lnTo>
                    <a:pt x="0" y="829732"/>
                  </a:lnTo>
                  <a:lnTo>
                    <a:pt x="617138" y="829732"/>
                  </a:lnTo>
                  <a:lnTo>
                    <a:pt x="591109" y="769214"/>
                  </a:lnTo>
                  <a:cubicBezTo>
                    <a:pt x="550319" y="657029"/>
                    <a:pt x="528704" y="537287"/>
                    <a:pt x="528704" y="414866"/>
                  </a:cubicBezTo>
                  <a:cubicBezTo>
                    <a:pt x="528704" y="292445"/>
                    <a:pt x="550319" y="172703"/>
                    <a:pt x="591109" y="60518"/>
                  </a:cubicBezTo>
                  <a:close/>
                </a:path>
              </a:pathLst>
            </a:custGeom>
            <a:solidFill>
              <a:srgbClr val="E6B07A">
                <a:lumMod val="40000"/>
                <a:lumOff val="60000"/>
              </a:srgbClr>
            </a:solidFill>
            <a:ln>
              <a:noFill/>
            </a:ln>
          </p:spPr>
          <p:style>
            <a:lnRef idx="2">
              <a:srgbClr val="B2BD29">
                <a:shade val="50000"/>
              </a:srgbClr>
            </a:lnRef>
            <a:fillRef idx="1">
              <a:srgbClr val="B2BD29"/>
            </a:fillRef>
            <a:effectRef idx="0">
              <a:srgbClr val="B2BD29"/>
            </a:effectRef>
            <a:fontRef idx="minor">
              <a:srgbClr val="FFFFFF"/>
            </a:fontRef>
          </p:style>
          <p:txBody>
            <a:bodyPr rtlCol="0" anchor="b">
              <a:normAutofit/>
            </a:bodyPr>
            <a:p>
              <a:pPr algn="ctr"/>
              <a:r>
                <a:rPr lang="en-US" altLang="zh-CN" sz="1350" dirty="0">
                  <a:solidFill>
                    <a:srgbClr val="FFFFFF"/>
                  </a:solidFill>
                  <a:sym typeface="Arial" panose="020B0604020202020204" pitchFamily="34" charset="0"/>
                </a:rPr>
                <a:t>C</a:t>
              </a:r>
              <a:endParaRPr lang="zh-CN" altLang="en-US" sz="1350" dirty="0">
                <a:solidFill>
                  <a:srgbClr val="FFFFFF"/>
                </a:solidFill>
                <a:sym typeface="Arial" panose="020B0604020202020204" pitchFamily="34" charset="0"/>
              </a:endParaRPr>
            </a:p>
          </p:txBody>
        </p:sp>
        <p:sp>
          <p:nvSpPr>
            <p:cNvPr id="60" name="椭圆 59"/>
            <p:cNvSpPr/>
            <p:nvPr>
              <p:custDataLst>
                <p:tags r:id="rId6"/>
              </p:custDataLst>
            </p:nvPr>
          </p:nvSpPr>
          <p:spPr>
            <a:xfrm>
              <a:off x="1185333" y="2861733"/>
              <a:ext cx="1380067" cy="1380067"/>
            </a:xfrm>
            <a:prstGeom prst="ellipse">
              <a:avLst/>
            </a:prstGeom>
            <a:solidFill>
              <a:srgbClr val="E6B07A"/>
            </a:solidFill>
            <a:ln>
              <a:noFill/>
            </a:ln>
          </p:spPr>
          <p:style>
            <a:lnRef idx="2">
              <a:srgbClr val="B2BD29">
                <a:shade val="50000"/>
              </a:srgbClr>
            </a:lnRef>
            <a:fillRef idx="1">
              <a:srgbClr val="B2BD29"/>
            </a:fillRef>
            <a:effectRef idx="0">
              <a:srgbClr val="B2BD29"/>
            </a:effectRef>
            <a:fontRef idx="minor">
              <a:srgbClr val="FFFFFF"/>
            </a:fontRef>
          </p:style>
          <p:txBody>
            <a:bodyPr rtlCol="0" anchor="ctr"/>
            <a:p>
              <a:pPr algn="ctr"/>
              <a:r>
                <a:rPr lang="zh-CN" altLang="da-DK" sz="2400" smtClean="0">
                  <a:solidFill>
                    <a:srgbClr val="FFFFFF"/>
                  </a:solidFill>
                  <a:sym typeface="Arial" panose="020B0604020202020204" pitchFamily="34" charset="0"/>
                </a:rPr>
                <a:t>维持、调节</a:t>
              </a:r>
              <a:endParaRPr lang="zh-CN" altLang="da-DK" sz="2400" smtClean="0">
                <a:solidFill>
                  <a:srgbClr val="FFFFFF"/>
                </a:solidFill>
                <a:sym typeface="Arial" panose="020B0604020202020204" pitchFamily="34" charset="0"/>
              </a:endParaRPr>
            </a:p>
          </p:txBody>
        </p:sp>
        <p:sp>
          <p:nvSpPr>
            <p:cNvPr id="64" name="矩形 63"/>
            <p:cNvSpPr/>
            <p:nvPr>
              <p:custDataLst>
                <p:tags r:id="rId7"/>
              </p:custDataLst>
            </p:nvPr>
          </p:nvSpPr>
          <p:spPr>
            <a:xfrm>
              <a:off x="1540933" y="4555063"/>
              <a:ext cx="668866" cy="36000"/>
            </a:xfrm>
            <a:prstGeom prst="rect">
              <a:avLst/>
            </a:prstGeom>
            <a:solidFill>
              <a:srgbClr val="E6B07A"/>
            </a:solidFill>
            <a:ln>
              <a:noFill/>
            </a:ln>
          </p:spPr>
          <p:style>
            <a:lnRef idx="2">
              <a:srgbClr val="B2BD29">
                <a:shade val="50000"/>
              </a:srgbClr>
            </a:lnRef>
            <a:fillRef idx="1">
              <a:srgbClr val="B2BD29"/>
            </a:fillRef>
            <a:effectRef idx="0">
              <a:srgbClr val="B2BD29"/>
            </a:effectRef>
            <a:fontRef idx="minor">
              <a:srgbClr val="FFFFFF"/>
            </a:fontRef>
          </p:style>
          <p:txBody>
            <a:bodyPr rtlCol="0" anchor="ctr">
              <a:normAutofit fontScale="25000" lnSpcReduction="20000"/>
            </a:bodyPr>
            <a:p>
              <a:pPr algn="ctr"/>
              <a:endParaRPr lang="zh-CN" altLang="en-US" sz="1350">
                <a:sym typeface="Arial" panose="020B0604020202020204" pitchFamily="34" charset="0"/>
              </a:endParaRPr>
            </a:p>
          </p:txBody>
        </p:sp>
      </p:grpSp>
      <p:grpSp>
        <p:nvGrpSpPr>
          <p:cNvPr id="68" name="组合 67"/>
          <p:cNvGrpSpPr/>
          <p:nvPr>
            <p:custDataLst>
              <p:tags r:id="rId8"/>
            </p:custDataLst>
          </p:nvPr>
        </p:nvGrpSpPr>
        <p:grpSpPr>
          <a:xfrm>
            <a:off x="5354610" y="4325399"/>
            <a:ext cx="1483995" cy="1716724"/>
            <a:chOff x="1083733" y="2760133"/>
            <a:chExt cx="1583267" cy="1830930"/>
          </a:xfrm>
        </p:grpSpPr>
        <p:sp>
          <p:nvSpPr>
            <p:cNvPr id="75" name="同心圆 74"/>
            <p:cNvSpPr/>
            <p:nvPr>
              <p:custDataLst>
                <p:tags r:id="rId9"/>
              </p:custDataLst>
            </p:nvPr>
          </p:nvSpPr>
          <p:spPr>
            <a:xfrm>
              <a:off x="1083733" y="2760133"/>
              <a:ext cx="1583267" cy="1583267"/>
            </a:xfrm>
            <a:prstGeom prst="donut">
              <a:avLst>
                <a:gd name="adj" fmla="val 2462"/>
              </a:avLst>
            </a:prstGeom>
            <a:solidFill>
              <a:srgbClr val="E7ABB1">
                <a:lumMod val="40000"/>
                <a:lumOff val="60000"/>
              </a:srgbClr>
            </a:solidFill>
            <a:ln>
              <a:noFill/>
            </a:ln>
          </p:spPr>
          <p:style>
            <a:lnRef idx="2">
              <a:srgbClr val="B2BD29">
                <a:shade val="50000"/>
              </a:srgbClr>
            </a:lnRef>
            <a:fillRef idx="1">
              <a:srgbClr val="B2BD29"/>
            </a:fillRef>
            <a:effectRef idx="0">
              <a:srgbClr val="B2BD29"/>
            </a:effectRef>
            <a:fontRef idx="minor">
              <a:srgbClr val="FFFFFF"/>
            </a:fontRef>
          </p:style>
          <p:txBody>
            <a:bodyPr rtlCol="0" anchor="ctr">
              <a:normAutofit/>
            </a:bodyPr>
            <a:p>
              <a:pPr algn="ctr"/>
              <a:endParaRPr lang="zh-CN" altLang="en-US" sz="1350">
                <a:solidFill>
                  <a:srgbClr val="3F4143"/>
                </a:solidFill>
                <a:sym typeface="Arial" panose="020B0604020202020204" pitchFamily="34" charset="0"/>
              </a:endParaRPr>
            </a:p>
          </p:txBody>
        </p:sp>
        <p:sp>
          <p:nvSpPr>
            <p:cNvPr id="80" name="任意多边形 79"/>
            <p:cNvSpPr/>
            <p:nvPr>
              <p:custDataLst>
                <p:tags r:id="rId10"/>
              </p:custDataLst>
            </p:nvPr>
          </p:nvSpPr>
          <p:spPr>
            <a:xfrm flipH="1">
              <a:off x="1667554" y="3996263"/>
              <a:ext cx="415624" cy="558800"/>
            </a:xfrm>
            <a:custGeom>
              <a:avLst/>
              <a:gdLst>
                <a:gd name="connsiteX0" fmla="*/ 617138 w 617138"/>
                <a:gd name="connsiteY0" fmla="*/ 0 h 829732"/>
                <a:gd name="connsiteX1" fmla="*/ 0 w 617138"/>
                <a:gd name="connsiteY1" fmla="*/ 0 h 829732"/>
                <a:gd name="connsiteX2" fmla="*/ 26030 w 617138"/>
                <a:gd name="connsiteY2" fmla="*/ 60518 h 829732"/>
                <a:gd name="connsiteX3" fmla="*/ 88434 w 617138"/>
                <a:gd name="connsiteY3" fmla="*/ 414866 h 829732"/>
                <a:gd name="connsiteX4" fmla="*/ 26030 w 617138"/>
                <a:gd name="connsiteY4" fmla="*/ 769214 h 829732"/>
                <a:gd name="connsiteX5" fmla="*/ 0 w 617138"/>
                <a:gd name="connsiteY5" fmla="*/ 829732 h 829732"/>
                <a:gd name="connsiteX6" fmla="*/ 617138 w 617138"/>
                <a:gd name="connsiteY6" fmla="*/ 829732 h 829732"/>
                <a:gd name="connsiteX7" fmla="*/ 591109 w 617138"/>
                <a:gd name="connsiteY7" fmla="*/ 769214 h 829732"/>
                <a:gd name="connsiteX8" fmla="*/ 528704 w 617138"/>
                <a:gd name="connsiteY8" fmla="*/ 414866 h 829732"/>
                <a:gd name="connsiteX9" fmla="*/ 591109 w 617138"/>
                <a:gd name="connsiteY9" fmla="*/ 60518 h 829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7138" h="829732">
                  <a:moveTo>
                    <a:pt x="617138" y="0"/>
                  </a:moveTo>
                  <a:lnTo>
                    <a:pt x="0" y="0"/>
                  </a:lnTo>
                  <a:lnTo>
                    <a:pt x="26030" y="60518"/>
                  </a:lnTo>
                  <a:cubicBezTo>
                    <a:pt x="66820" y="172703"/>
                    <a:pt x="88434" y="292445"/>
                    <a:pt x="88434" y="414866"/>
                  </a:cubicBezTo>
                  <a:cubicBezTo>
                    <a:pt x="88434" y="537287"/>
                    <a:pt x="66820" y="657029"/>
                    <a:pt x="26030" y="769214"/>
                  </a:cubicBezTo>
                  <a:lnTo>
                    <a:pt x="0" y="829732"/>
                  </a:lnTo>
                  <a:lnTo>
                    <a:pt x="617138" y="829732"/>
                  </a:lnTo>
                  <a:lnTo>
                    <a:pt x="591109" y="769214"/>
                  </a:lnTo>
                  <a:cubicBezTo>
                    <a:pt x="550319" y="657029"/>
                    <a:pt x="528704" y="537287"/>
                    <a:pt x="528704" y="414866"/>
                  </a:cubicBezTo>
                  <a:cubicBezTo>
                    <a:pt x="528704" y="292445"/>
                    <a:pt x="550319" y="172703"/>
                    <a:pt x="591109" y="60518"/>
                  </a:cubicBezTo>
                  <a:close/>
                </a:path>
              </a:pathLst>
            </a:custGeom>
            <a:solidFill>
              <a:srgbClr val="E7ABB1">
                <a:lumMod val="40000"/>
                <a:lumOff val="60000"/>
              </a:srgbClr>
            </a:solidFill>
            <a:ln>
              <a:noFill/>
            </a:ln>
          </p:spPr>
          <p:style>
            <a:lnRef idx="2">
              <a:srgbClr val="B2BD29">
                <a:shade val="50000"/>
              </a:srgbClr>
            </a:lnRef>
            <a:fillRef idx="1">
              <a:srgbClr val="B2BD29"/>
            </a:fillRef>
            <a:effectRef idx="0">
              <a:srgbClr val="B2BD29"/>
            </a:effectRef>
            <a:fontRef idx="minor">
              <a:srgbClr val="FFFFFF"/>
            </a:fontRef>
          </p:style>
          <p:txBody>
            <a:bodyPr rtlCol="0" anchor="b">
              <a:normAutofit/>
            </a:bodyPr>
            <a:p>
              <a:pPr algn="ctr"/>
              <a:r>
                <a:rPr lang="en-US" altLang="zh-CN" sz="1350" dirty="0">
                  <a:solidFill>
                    <a:srgbClr val="FFFFFF"/>
                  </a:solidFill>
                  <a:sym typeface="Arial" panose="020B0604020202020204" pitchFamily="34" charset="0"/>
                </a:rPr>
                <a:t>B</a:t>
              </a:r>
              <a:endParaRPr lang="zh-CN" altLang="en-US" sz="1350" dirty="0">
                <a:solidFill>
                  <a:srgbClr val="FFFFFF"/>
                </a:solidFill>
                <a:sym typeface="Arial" panose="020B0604020202020204" pitchFamily="34" charset="0"/>
              </a:endParaRPr>
            </a:p>
          </p:txBody>
        </p:sp>
        <p:sp>
          <p:nvSpPr>
            <p:cNvPr id="81" name="椭圆 80"/>
            <p:cNvSpPr/>
            <p:nvPr>
              <p:custDataLst>
                <p:tags r:id="rId11"/>
              </p:custDataLst>
            </p:nvPr>
          </p:nvSpPr>
          <p:spPr>
            <a:xfrm>
              <a:off x="1185333" y="2861733"/>
              <a:ext cx="1380067" cy="1380067"/>
            </a:xfrm>
            <a:prstGeom prst="ellipse">
              <a:avLst/>
            </a:prstGeom>
            <a:solidFill>
              <a:srgbClr val="E7ABB1"/>
            </a:solidFill>
            <a:ln>
              <a:noFill/>
            </a:ln>
          </p:spPr>
          <p:style>
            <a:lnRef idx="2">
              <a:srgbClr val="B2BD29">
                <a:shade val="50000"/>
              </a:srgbClr>
            </a:lnRef>
            <a:fillRef idx="1">
              <a:srgbClr val="B2BD29"/>
            </a:fillRef>
            <a:effectRef idx="0">
              <a:srgbClr val="B2BD29"/>
            </a:effectRef>
            <a:fontRef idx="minor">
              <a:srgbClr val="FFFFFF"/>
            </a:fontRef>
          </p:style>
          <p:txBody>
            <a:bodyPr rtlCol="0" anchor="ctr">
              <a:normAutofit/>
            </a:bodyPr>
            <a:p>
              <a:pPr algn="ctr"/>
              <a:r>
                <a:rPr lang="zh-CN" altLang="da-DK" sz="2400" smtClean="0">
                  <a:solidFill>
                    <a:srgbClr val="FFFFFF"/>
                  </a:solidFill>
                  <a:sym typeface="Arial" panose="020B0604020202020204" pitchFamily="34" charset="0"/>
                </a:rPr>
                <a:t>指向功能</a:t>
              </a:r>
              <a:endParaRPr lang="zh-CN" altLang="da-DK" sz="2400" smtClean="0">
                <a:solidFill>
                  <a:srgbClr val="FFFFFF"/>
                </a:solidFill>
                <a:sym typeface="Arial" panose="020B0604020202020204" pitchFamily="34" charset="0"/>
              </a:endParaRPr>
            </a:p>
          </p:txBody>
        </p:sp>
        <p:sp>
          <p:nvSpPr>
            <p:cNvPr id="82" name="矩形 81"/>
            <p:cNvSpPr/>
            <p:nvPr>
              <p:custDataLst>
                <p:tags r:id="rId12"/>
              </p:custDataLst>
            </p:nvPr>
          </p:nvSpPr>
          <p:spPr>
            <a:xfrm>
              <a:off x="1540933" y="4555063"/>
              <a:ext cx="668866" cy="36000"/>
            </a:xfrm>
            <a:prstGeom prst="rect">
              <a:avLst/>
            </a:prstGeom>
            <a:solidFill>
              <a:srgbClr val="E7ABB1"/>
            </a:solidFill>
            <a:ln>
              <a:noFill/>
            </a:ln>
          </p:spPr>
          <p:style>
            <a:lnRef idx="2">
              <a:srgbClr val="B2BD29">
                <a:shade val="50000"/>
              </a:srgbClr>
            </a:lnRef>
            <a:fillRef idx="1">
              <a:srgbClr val="B2BD29"/>
            </a:fillRef>
            <a:effectRef idx="0">
              <a:srgbClr val="B2BD29"/>
            </a:effectRef>
            <a:fontRef idx="minor">
              <a:srgbClr val="FFFFFF"/>
            </a:fontRef>
          </p:style>
          <p:txBody>
            <a:bodyPr rtlCol="0" anchor="ctr">
              <a:normAutofit fontScale="25000" lnSpcReduction="20000"/>
            </a:bodyPr>
            <a:p>
              <a:pPr algn="ctr"/>
              <a:endParaRPr lang="zh-CN" altLang="en-US" sz="1350">
                <a:sym typeface="Arial" panose="020B0604020202020204" pitchFamily="34" charset="0"/>
              </a:endParaRPr>
            </a:p>
          </p:txBody>
        </p:sp>
      </p:grpSp>
      <p:grpSp>
        <p:nvGrpSpPr>
          <p:cNvPr id="85" name="组合 84"/>
          <p:cNvGrpSpPr/>
          <p:nvPr>
            <p:custDataLst>
              <p:tags r:id="rId13"/>
            </p:custDataLst>
          </p:nvPr>
        </p:nvGrpSpPr>
        <p:grpSpPr>
          <a:xfrm>
            <a:off x="1945415" y="4325399"/>
            <a:ext cx="1484510" cy="1716724"/>
            <a:chOff x="1083733" y="2760133"/>
            <a:chExt cx="1583267" cy="1830930"/>
          </a:xfrm>
        </p:grpSpPr>
        <p:sp>
          <p:nvSpPr>
            <p:cNvPr id="86" name="同心圆 85"/>
            <p:cNvSpPr/>
            <p:nvPr>
              <p:custDataLst>
                <p:tags r:id="rId14"/>
              </p:custDataLst>
            </p:nvPr>
          </p:nvSpPr>
          <p:spPr>
            <a:xfrm>
              <a:off x="1083733" y="2760133"/>
              <a:ext cx="1583267" cy="1583267"/>
            </a:xfrm>
            <a:prstGeom prst="donut">
              <a:avLst>
                <a:gd name="adj" fmla="val 2462"/>
              </a:avLst>
            </a:prstGeom>
            <a:solidFill>
              <a:srgbClr val="B2BD29">
                <a:lumMod val="40000"/>
                <a:lumOff val="60000"/>
              </a:srgbClr>
            </a:solidFill>
            <a:ln>
              <a:noFill/>
            </a:ln>
          </p:spPr>
          <p:style>
            <a:lnRef idx="2">
              <a:srgbClr val="B2BD29">
                <a:shade val="50000"/>
              </a:srgbClr>
            </a:lnRef>
            <a:fillRef idx="1">
              <a:srgbClr val="B2BD29"/>
            </a:fillRef>
            <a:effectRef idx="0">
              <a:srgbClr val="B2BD29"/>
            </a:effectRef>
            <a:fontRef idx="minor">
              <a:srgbClr val="FFFFFF"/>
            </a:fontRef>
          </p:style>
          <p:txBody>
            <a:bodyPr rtlCol="0" anchor="ctr">
              <a:normAutofit/>
            </a:bodyPr>
            <a:p>
              <a:pPr algn="ctr"/>
              <a:endParaRPr lang="zh-CN" altLang="en-US" sz="1350">
                <a:solidFill>
                  <a:srgbClr val="3F4143"/>
                </a:solidFill>
                <a:sym typeface="Arial" panose="020B0604020202020204" pitchFamily="34" charset="0"/>
              </a:endParaRPr>
            </a:p>
          </p:txBody>
        </p:sp>
        <p:sp>
          <p:nvSpPr>
            <p:cNvPr id="87" name="任意多边形 86"/>
            <p:cNvSpPr/>
            <p:nvPr>
              <p:custDataLst>
                <p:tags r:id="rId15"/>
              </p:custDataLst>
            </p:nvPr>
          </p:nvSpPr>
          <p:spPr>
            <a:xfrm flipH="1">
              <a:off x="1667554" y="3996263"/>
              <a:ext cx="415624" cy="558800"/>
            </a:xfrm>
            <a:custGeom>
              <a:avLst/>
              <a:gdLst>
                <a:gd name="connsiteX0" fmla="*/ 617138 w 617138"/>
                <a:gd name="connsiteY0" fmla="*/ 0 h 829732"/>
                <a:gd name="connsiteX1" fmla="*/ 0 w 617138"/>
                <a:gd name="connsiteY1" fmla="*/ 0 h 829732"/>
                <a:gd name="connsiteX2" fmla="*/ 26030 w 617138"/>
                <a:gd name="connsiteY2" fmla="*/ 60518 h 829732"/>
                <a:gd name="connsiteX3" fmla="*/ 88434 w 617138"/>
                <a:gd name="connsiteY3" fmla="*/ 414866 h 829732"/>
                <a:gd name="connsiteX4" fmla="*/ 26030 w 617138"/>
                <a:gd name="connsiteY4" fmla="*/ 769214 h 829732"/>
                <a:gd name="connsiteX5" fmla="*/ 0 w 617138"/>
                <a:gd name="connsiteY5" fmla="*/ 829732 h 829732"/>
                <a:gd name="connsiteX6" fmla="*/ 617138 w 617138"/>
                <a:gd name="connsiteY6" fmla="*/ 829732 h 829732"/>
                <a:gd name="connsiteX7" fmla="*/ 591109 w 617138"/>
                <a:gd name="connsiteY7" fmla="*/ 769214 h 829732"/>
                <a:gd name="connsiteX8" fmla="*/ 528704 w 617138"/>
                <a:gd name="connsiteY8" fmla="*/ 414866 h 829732"/>
                <a:gd name="connsiteX9" fmla="*/ 591109 w 617138"/>
                <a:gd name="connsiteY9" fmla="*/ 60518 h 829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7138" h="829732">
                  <a:moveTo>
                    <a:pt x="617138" y="0"/>
                  </a:moveTo>
                  <a:lnTo>
                    <a:pt x="0" y="0"/>
                  </a:lnTo>
                  <a:lnTo>
                    <a:pt x="26030" y="60518"/>
                  </a:lnTo>
                  <a:cubicBezTo>
                    <a:pt x="66820" y="172703"/>
                    <a:pt x="88434" y="292445"/>
                    <a:pt x="88434" y="414866"/>
                  </a:cubicBezTo>
                  <a:cubicBezTo>
                    <a:pt x="88434" y="537287"/>
                    <a:pt x="66820" y="657029"/>
                    <a:pt x="26030" y="769214"/>
                  </a:cubicBezTo>
                  <a:lnTo>
                    <a:pt x="0" y="829732"/>
                  </a:lnTo>
                  <a:lnTo>
                    <a:pt x="617138" y="829732"/>
                  </a:lnTo>
                  <a:lnTo>
                    <a:pt x="591109" y="769214"/>
                  </a:lnTo>
                  <a:cubicBezTo>
                    <a:pt x="550319" y="657029"/>
                    <a:pt x="528704" y="537287"/>
                    <a:pt x="528704" y="414866"/>
                  </a:cubicBezTo>
                  <a:cubicBezTo>
                    <a:pt x="528704" y="292445"/>
                    <a:pt x="550319" y="172703"/>
                    <a:pt x="591109" y="60518"/>
                  </a:cubicBezTo>
                  <a:close/>
                </a:path>
              </a:pathLst>
            </a:custGeom>
            <a:solidFill>
              <a:srgbClr val="B2BD29">
                <a:lumMod val="40000"/>
                <a:lumOff val="60000"/>
              </a:srgbClr>
            </a:solidFill>
            <a:ln>
              <a:noFill/>
            </a:ln>
          </p:spPr>
          <p:style>
            <a:lnRef idx="2">
              <a:srgbClr val="B2BD29">
                <a:shade val="50000"/>
              </a:srgbClr>
            </a:lnRef>
            <a:fillRef idx="1">
              <a:srgbClr val="B2BD29"/>
            </a:fillRef>
            <a:effectRef idx="0">
              <a:srgbClr val="B2BD29"/>
            </a:effectRef>
            <a:fontRef idx="minor">
              <a:srgbClr val="FFFFFF"/>
            </a:fontRef>
          </p:style>
          <p:txBody>
            <a:bodyPr rtlCol="0" anchor="b">
              <a:normAutofit/>
            </a:bodyPr>
            <a:p>
              <a:pPr algn="ctr"/>
              <a:r>
                <a:rPr lang="en-US" altLang="zh-CN" sz="1350" dirty="0">
                  <a:solidFill>
                    <a:srgbClr val="FFFFFF"/>
                  </a:solidFill>
                  <a:sym typeface="Arial" panose="020B0604020202020204" pitchFamily="34" charset="0"/>
                </a:rPr>
                <a:t>A</a:t>
              </a:r>
              <a:endParaRPr lang="zh-CN" altLang="en-US" sz="1350" dirty="0">
                <a:solidFill>
                  <a:srgbClr val="FFFFFF"/>
                </a:solidFill>
                <a:sym typeface="Arial" panose="020B0604020202020204" pitchFamily="34" charset="0"/>
              </a:endParaRPr>
            </a:p>
          </p:txBody>
        </p:sp>
        <p:sp>
          <p:nvSpPr>
            <p:cNvPr id="88" name="椭圆 87"/>
            <p:cNvSpPr/>
            <p:nvPr>
              <p:custDataLst>
                <p:tags r:id="rId16"/>
              </p:custDataLst>
            </p:nvPr>
          </p:nvSpPr>
          <p:spPr>
            <a:xfrm>
              <a:off x="1185333" y="2861733"/>
              <a:ext cx="1380067" cy="1380067"/>
            </a:xfrm>
            <a:prstGeom prst="ellipse">
              <a:avLst/>
            </a:prstGeom>
            <a:ln>
              <a:noFill/>
            </a:ln>
          </p:spPr>
          <p:style>
            <a:lnRef idx="2">
              <a:srgbClr val="B2BD29">
                <a:shade val="50000"/>
              </a:srgbClr>
            </a:lnRef>
            <a:fillRef idx="1">
              <a:srgbClr val="B2BD29"/>
            </a:fillRef>
            <a:effectRef idx="0">
              <a:srgbClr val="B2BD29"/>
            </a:effectRef>
            <a:fontRef idx="minor">
              <a:srgbClr val="FFFFFF"/>
            </a:fontRef>
          </p:style>
          <p:txBody>
            <a:bodyPr rtlCol="0" anchor="ctr">
              <a:normAutofit/>
            </a:bodyPr>
            <a:p>
              <a:pPr algn="ctr"/>
              <a:r>
                <a:rPr lang="zh-CN" altLang="da-DK" sz="2400" smtClean="0">
                  <a:solidFill>
                    <a:srgbClr val="FFFFFF"/>
                  </a:solidFill>
                  <a:sym typeface="Arial" panose="020B0604020202020204" pitchFamily="34" charset="0"/>
                </a:rPr>
                <a:t>激发功能</a:t>
              </a:r>
              <a:endParaRPr lang="zh-CN" altLang="da-DK" sz="2400" smtClean="0">
                <a:solidFill>
                  <a:srgbClr val="FFFFFF"/>
                </a:solidFill>
                <a:sym typeface="Arial" panose="020B0604020202020204" pitchFamily="34" charset="0"/>
              </a:endParaRPr>
            </a:p>
          </p:txBody>
        </p:sp>
        <p:sp>
          <p:nvSpPr>
            <p:cNvPr id="89" name="矩形 88"/>
            <p:cNvSpPr/>
            <p:nvPr>
              <p:custDataLst>
                <p:tags r:id="rId17"/>
              </p:custDataLst>
            </p:nvPr>
          </p:nvSpPr>
          <p:spPr>
            <a:xfrm>
              <a:off x="1540933" y="4555063"/>
              <a:ext cx="668866" cy="36000"/>
            </a:xfrm>
            <a:prstGeom prst="rect">
              <a:avLst/>
            </a:prstGeom>
            <a:ln>
              <a:noFill/>
            </a:ln>
          </p:spPr>
          <p:style>
            <a:lnRef idx="2">
              <a:srgbClr val="B2BD29">
                <a:shade val="50000"/>
              </a:srgbClr>
            </a:lnRef>
            <a:fillRef idx="1">
              <a:srgbClr val="B2BD29"/>
            </a:fillRef>
            <a:effectRef idx="0">
              <a:srgbClr val="B2BD29"/>
            </a:effectRef>
            <a:fontRef idx="minor">
              <a:srgbClr val="FFFFFF"/>
            </a:fontRef>
          </p:style>
          <p:txBody>
            <a:bodyPr rtlCol="0" anchor="ctr">
              <a:normAutofit fontScale="25000" lnSpcReduction="20000"/>
            </a:bodyPr>
            <a:p>
              <a:pPr algn="ctr"/>
              <a:endParaRPr lang="zh-CN" altLang="en-US" sz="1350">
                <a:sym typeface="Arial" panose="020B0604020202020204" pitchFamily="34" charset="0"/>
              </a:endParaRPr>
            </a:p>
          </p:txBody>
        </p:sp>
      </p:grpSp>
      <p:sp>
        <p:nvSpPr>
          <p:cNvPr id="3" name="圆角矩形 2"/>
          <p:cNvSpPr/>
          <p:nvPr/>
        </p:nvSpPr>
        <p:spPr>
          <a:xfrm>
            <a:off x="1056005" y="2167890"/>
            <a:ext cx="10079990" cy="1800225"/>
          </a:xfrm>
          <a:prstGeom prst="roundRect">
            <a:avLst/>
          </a:prstGeom>
          <a:solidFill>
            <a:schemeClr val="bg1">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 name="文本框 1"/>
          <p:cNvSpPr txBox="1"/>
          <p:nvPr/>
        </p:nvSpPr>
        <p:spPr>
          <a:xfrm>
            <a:off x="1235710" y="2348230"/>
            <a:ext cx="9719945" cy="1440180"/>
          </a:xfrm>
          <a:prstGeom prst="rect">
            <a:avLst/>
          </a:prstGeom>
          <a:noFill/>
        </p:spPr>
        <p:txBody>
          <a:bodyPr wrap="square" rtlCol="0" anchor="ctr" anchorCtr="0">
            <a:spAutoFit/>
          </a:bodyPr>
          <a:p>
            <a:pPr fontAlgn="auto">
              <a:lnSpc>
                <a:spcPct val="150000"/>
              </a:lnSpc>
              <a:spcBef>
                <a:spcPts val="0"/>
              </a:spcBef>
              <a:spcAft>
                <a:spcPts val="600"/>
              </a:spcAft>
              <a:buNone/>
            </a:pPr>
            <a:r>
              <a:rPr sz="2000">
                <a:solidFill>
                  <a:schemeClr val="accent2"/>
                </a:solidFill>
                <a:latin typeface="微软雅黑" panose="020B0503020204020204" charset="-122"/>
                <a:ea typeface="微软雅黑" panose="020B0503020204020204" charset="-122"/>
                <a:cs typeface="微软雅黑" panose="020B0503020204020204" charset="-122"/>
                <a:sym typeface="+mn-ea"/>
              </a:rPr>
              <a:t>学习动机</a:t>
            </a:r>
            <a:r>
              <a:rPr lang="en-US" sz="2000">
                <a:solidFill>
                  <a:schemeClr val="accent2"/>
                </a:solidFill>
                <a:latin typeface="微软雅黑" panose="020B0503020204020204" charset="-122"/>
                <a:ea typeface="微软雅黑" panose="020B0503020204020204" charset="-122"/>
                <a:cs typeface="微软雅黑" panose="020B0503020204020204" charset="-122"/>
                <a:sym typeface="+mn-ea"/>
              </a:rPr>
              <a:t>——</a:t>
            </a:r>
            <a:endParaRPr lang="en-US" b="0">
              <a:solidFill>
                <a:schemeClr val="accent2"/>
              </a:solidFill>
              <a:latin typeface="微软雅黑" panose="020B0503020204020204" charset="-122"/>
              <a:ea typeface="微软雅黑" panose="020B0503020204020204" charset="-122"/>
              <a:cs typeface="微软雅黑" panose="020B0503020204020204" charset="-122"/>
            </a:endParaRPr>
          </a:p>
          <a:p>
            <a:pPr fontAlgn="auto">
              <a:lnSpc>
                <a:spcPct val="150000"/>
              </a:lnSpc>
              <a:spcBef>
                <a:spcPts val="0"/>
              </a:spcBef>
              <a:spcAft>
                <a:spcPts val="1200"/>
              </a:spcAft>
              <a:buNone/>
            </a:pPr>
            <a:r>
              <a:rPr lang="en-US">
                <a:solidFill>
                  <a:schemeClr val="accent2"/>
                </a:solidFill>
                <a:latin typeface="微软雅黑" panose="020B0503020204020204" charset="-122"/>
                <a:ea typeface="微软雅黑" panose="020B0503020204020204" charset="-122"/>
                <a:cs typeface="微软雅黑" panose="020B0503020204020204" charset="-122"/>
                <a:sym typeface="+mn-ea"/>
              </a:rPr>
              <a:t>    </a:t>
            </a:r>
            <a:r>
              <a:rPr>
                <a:solidFill>
                  <a:schemeClr val="accent2"/>
                </a:solidFill>
                <a:latin typeface="微软雅黑" panose="020B0503020204020204" charset="-122"/>
                <a:ea typeface="微软雅黑" panose="020B0503020204020204" charset="-122"/>
                <a:cs typeface="微软雅黑" panose="020B0503020204020204" charset="-122"/>
                <a:sym typeface="+mn-ea"/>
              </a:rPr>
              <a:t>指</a:t>
            </a:r>
            <a:r>
              <a:rPr b="1">
                <a:solidFill>
                  <a:schemeClr val="accent2"/>
                </a:solidFill>
                <a:latin typeface="微软雅黑" panose="020B0503020204020204" charset="-122"/>
                <a:ea typeface="微软雅黑" panose="020B0503020204020204" charset="-122"/>
                <a:cs typeface="微软雅黑" panose="020B0503020204020204" charset="-122"/>
                <a:sym typeface="+mn-ea"/>
              </a:rPr>
              <a:t>激发</a:t>
            </a:r>
            <a:r>
              <a:rPr>
                <a:solidFill>
                  <a:schemeClr val="accent2"/>
                </a:solidFill>
                <a:latin typeface="微软雅黑" panose="020B0503020204020204" charset="-122"/>
                <a:ea typeface="微软雅黑" panose="020B0503020204020204" charset="-122"/>
                <a:cs typeface="微软雅黑" panose="020B0503020204020204" charset="-122"/>
                <a:sym typeface="+mn-ea"/>
              </a:rPr>
              <a:t>个体进行学习活动，</a:t>
            </a:r>
            <a:r>
              <a:rPr b="1">
                <a:solidFill>
                  <a:schemeClr val="accent2"/>
                </a:solidFill>
                <a:latin typeface="微软雅黑" panose="020B0503020204020204" charset="-122"/>
                <a:ea typeface="微软雅黑" panose="020B0503020204020204" charset="-122"/>
                <a:cs typeface="微软雅黑" panose="020B0503020204020204" charset="-122"/>
                <a:sym typeface="+mn-ea"/>
              </a:rPr>
              <a:t>维持</a:t>
            </a:r>
            <a:r>
              <a:rPr>
                <a:solidFill>
                  <a:schemeClr val="accent2"/>
                </a:solidFill>
                <a:latin typeface="微软雅黑" panose="020B0503020204020204" charset="-122"/>
                <a:ea typeface="微软雅黑" panose="020B0503020204020204" charset="-122"/>
                <a:cs typeface="微软雅黑" panose="020B0503020204020204" charset="-122"/>
                <a:sym typeface="+mn-ea"/>
              </a:rPr>
              <a:t>已引起的学习活动，并使行为</a:t>
            </a:r>
            <a:r>
              <a:rPr b="1">
                <a:solidFill>
                  <a:schemeClr val="accent2"/>
                </a:solidFill>
                <a:latin typeface="微软雅黑" panose="020B0503020204020204" charset="-122"/>
                <a:ea typeface="微软雅黑" panose="020B0503020204020204" charset="-122"/>
                <a:cs typeface="微软雅黑" panose="020B0503020204020204" charset="-122"/>
                <a:sym typeface="+mn-ea"/>
              </a:rPr>
              <a:t>朝向</a:t>
            </a:r>
            <a:r>
              <a:rPr>
                <a:solidFill>
                  <a:schemeClr val="accent2"/>
                </a:solidFill>
                <a:latin typeface="微软雅黑" panose="020B0503020204020204" charset="-122"/>
                <a:ea typeface="微软雅黑" panose="020B0503020204020204" charset="-122"/>
                <a:cs typeface="微软雅黑" panose="020B0503020204020204" charset="-122"/>
                <a:sym typeface="+mn-ea"/>
              </a:rPr>
              <a:t>一定学习目标的一种内在过程或内部心理状态。</a:t>
            </a:r>
            <a:r>
              <a:rPr lang="zh-CN">
                <a:solidFill>
                  <a:schemeClr val="accent2"/>
                </a:solidFill>
                <a:latin typeface="微软雅黑" panose="020B0503020204020204" charset="-122"/>
                <a:ea typeface="微软雅黑" panose="020B0503020204020204" charset="-122"/>
                <a:cs typeface="微软雅黑" panose="020B0503020204020204" charset="-122"/>
                <a:sym typeface="+mn-ea"/>
              </a:rPr>
              <a:t>（学习需要和学习期待）</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22" name="图形 13"/>
          <p:cNvPicPr>
            <a:picLocks noChangeAspect="1"/>
          </p:cNvPicPr>
          <p:nvPr/>
        </p:nvPicPr>
        <p:blipFill>
          <a:blip r:embed="rId18"/>
          <a:stretch>
            <a:fillRect/>
          </a:stretch>
        </p:blipFill>
        <p:spPr>
          <a:xfrm>
            <a:off x="10842157" y="2167887"/>
            <a:ext cx="501660" cy="501660"/>
          </a:xfrm>
          <a:prstGeom prst="rect">
            <a:avLst/>
          </a:prstGeom>
          <a:effectLst>
            <a:outerShdw blurRad="12700" dist="12700" dir="2700000" algn="tl" rotWithShape="0">
              <a:prstClr val="black">
                <a:alpha val="40000"/>
              </a:prstClr>
            </a:outerShdw>
          </a:effectLst>
        </p:spPr>
      </p:pic>
      <p:sp>
        <p:nvSpPr>
          <p:cNvPr id="5" name="圆角矩形 4"/>
          <p:cNvSpPr/>
          <p:nvPr/>
        </p:nvSpPr>
        <p:spPr>
          <a:xfrm>
            <a:off x="336550" y="368935"/>
            <a:ext cx="11520000" cy="6120000"/>
          </a:xfrm>
          <a:prstGeom prst="roundRect">
            <a:avLst>
              <a:gd name="adj" fmla="val 2749"/>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5"/>
                                        </p:tgtEl>
                                        <p:attrNameLst>
                                          <p:attrName>style.visibility</p:attrName>
                                        </p:attrNameLst>
                                      </p:cBhvr>
                                      <p:to>
                                        <p:strVal val="visible"/>
                                      </p:to>
                                    </p:set>
                                    <p:anim calcmode="lin" valueType="num">
                                      <p:cBhvr additive="base">
                                        <p:cTn id="7" dur="500" fill="hold"/>
                                        <p:tgtEl>
                                          <p:spTgt spid="85"/>
                                        </p:tgtEl>
                                        <p:attrNameLst>
                                          <p:attrName>ppt_x</p:attrName>
                                        </p:attrNameLst>
                                      </p:cBhvr>
                                      <p:tavLst>
                                        <p:tav tm="0">
                                          <p:val>
                                            <p:strVal val="#ppt_x"/>
                                          </p:val>
                                        </p:tav>
                                        <p:tav tm="100000">
                                          <p:val>
                                            <p:strVal val="#ppt_x"/>
                                          </p:val>
                                        </p:tav>
                                      </p:tavLst>
                                    </p:anim>
                                    <p:anim calcmode="lin" valueType="num">
                                      <p:cBhvr additive="base">
                                        <p:cTn id="8" dur="500" fill="hold"/>
                                        <p:tgtEl>
                                          <p:spTgt spid="8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8"/>
                                        </p:tgtEl>
                                        <p:attrNameLst>
                                          <p:attrName>style.visibility</p:attrName>
                                        </p:attrNameLst>
                                      </p:cBhvr>
                                      <p:to>
                                        <p:strVal val="visible"/>
                                      </p:to>
                                    </p:set>
                                    <p:anim calcmode="lin" valueType="num">
                                      <p:cBhvr additive="base">
                                        <p:cTn id="11" dur="500" fill="hold"/>
                                        <p:tgtEl>
                                          <p:spTgt spid="68"/>
                                        </p:tgtEl>
                                        <p:attrNameLst>
                                          <p:attrName>ppt_x</p:attrName>
                                        </p:attrNameLst>
                                      </p:cBhvr>
                                      <p:tavLst>
                                        <p:tav tm="0">
                                          <p:val>
                                            <p:strVal val="#ppt_x"/>
                                          </p:val>
                                        </p:tav>
                                        <p:tav tm="100000">
                                          <p:val>
                                            <p:strVal val="#ppt_x"/>
                                          </p:val>
                                        </p:tav>
                                      </p:tavLst>
                                    </p:anim>
                                    <p:anim calcmode="lin" valueType="num">
                                      <p:cBhvr additive="base">
                                        <p:cTn id="12" dur="500" fill="hold"/>
                                        <p:tgtEl>
                                          <p:spTgt spid="68"/>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57"/>
                                        </p:tgtEl>
                                        <p:attrNameLst>
                                          <p:attrName>style.visibility</p:attrName>
                                        </p:attrNameLst>
                                      </p:cBhvr>
                                      <p:to>
                                        <p:strVal val="visible"/>
                                      </p:to>
                                    </p:set>
                                    <p:anim calcmode="lin" valueType="num">
                                      <p:cBhvr additive="base">
                                        <p:cTn id="15" dur="500" fill="hold"/>
                                        <p:tgtEl>
                                          <p:spTgt spid="57"/>
                                        </p:tgtEl>
                                        <p:attrNameLst>
                                          <p:attrName>ppt_x</p:attrName>
                                        </p:attrNameLst>
                                      </p:cBhvr>
                                      <p:tavLst>
                                        <p:tav tm="0">
                                          <p:val>
                                            <p:strVal val="#ppt_x"/>
                                          </p:val>
                                        </p:tav>
                                        <p:tav tm="100000">
                                          <p:val>
                                            <p:strVal val="#ppt_x"/>
                                          </p:val>
                                        </p:tav>
                                      </p:tavLst>
                                    </p:anim>
                                    <p:anim calcmode="lin" valueType="num">
                                      <p:cBhvr additive="base">
                                        <p:cTn id="16" dur="500" fill="hold"/>
                                        <p:tgtEl>
                                          <p:spTgt spid="5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2565083" y="3315970"/>
            <a:ext cx="7061835" cy="1938020"/>
          </a:xfrm>
          <a:prstGeom prst="rect">
            <a:avLst/>
          </a:prstGeom>
        </p:spPr>
        <p:txBody>
          <a:bodyPr wrap="square">
            <a:spAutoFit/>
          </a:bodyPr>
          <a:lstStyle/>
          <a:p>
            <a:pPr algn="ctr"/>
            <a:r>
              <a:rPr lang="zh-CN" altLang="en-US" sz="6000" spc="300" dirty="0">
                <a:solidFill>
                  <a:srgbClr val="ED796F"/>
                </a:solidFill>
                <a:effectLst/>
                <a:latin typeface="Arial" panose="020B0604020202020204" pitchFamily="34" charset="0"/>
                <a:ea typeface="汉仪旗黑-55简" panose="00020600040101010101" charset="-122"/>
                <a:cs typeface="黑体" panose="02010609060101010101" charset="-122"/>
                <a:sym typeface="黑体" panose="02010609060101010101" charset="-122"/>
              </a:rPr>
              <a:t>小学生的学习动机与学习迁移</a:t>
            </a:r>
            <a:endParaRPr lang="zh-CN" altLang="en-US" sz="6000" spc="300" dirty="0">
              <a:solidFill>
                <a:srgbClr val="ED796F"/>
              </a:solidFill>
              <a:effectLst/>
              <a:latin typeface="Arial" panose="020B0604020202020204" pitchFamily="34" charset="0"/>
              <a:ea typeface="汉仪旗黑-55简" panose="00020600040101010101" charset="-122"/>
              <a:cs typeface="黑体" panose="02010609060101010101" charset="-122"/>
              <a:sym typeface="黑体" panose="02010609060101010101" charset="-122"/>
            </a:endParaRPr>
          </a:p>
        </p:txBody>
      </p:sp>
      <p:sp>
        <p:nvSpPr>
          <p:cNvPr id="23" name="文本框 22"/>
          <p:cNvSpPr txBox="1"/>
          <p:nvPr>
            <p:custDataLst>
              <p:tags r:id="rId1"/>
            </p:custDataLst>
          </p:nvPr>
        </p:nvSpPr>
        <p:spPr>
          <a:xfrm>
            <a:off x="4639945" y="2199707"/>
            <a:ext cx="2912110" cy="829945"/>
          </a:xfrm>
          <a:prstGeom prst="rect">
            <a:avLst/>
          </a:prstGeom>
          <a:noFill/>
          <a:ln>
            <a:noFill/>
          </a:ln>
          <a:extLst>
            <a:ext uri="{909E8E84-426E-40DD-AFC4-6F175D3DCCD1}">
              <a14:hiddenFill xmlns:a14="http://schemas.microsoft.com/office/drawing/2010/main">
                <a:solidFill>
                  <a:srgbClr val="262626"/>
                </a:solidFill>
              </a14:hiddenFill>
            </a:ext>
          </a:extLst>
        </p:spPr>
        <p:txBody>
          <a:bodyPr wrap="square" rtlCol="0">
            <a:spAutoFit/>
          </a:bodyPr>
          <a:lstStyle/>
          <a:p>
            <a:pPr algn="ctr"/>
            <a:r>
              <a:rPr lang="zh-CN" altLang="en-US" sz="4800" dirty="0">
                <a:solidFill>
                  <a:schemeClr val="dk1"/>
                </a:solidFill>
                <a:latin typeface="Arial" panose="020B0604020202020204" pitchFamily="34" charset="0"/>
                <a:ea typeface="汉仪旗黑-55简" panose="00020600040101010101" charset="-122"/>
                <a:cs typeface="黑体" panose="02010609060101010101" charset="-122"/>
                <a:sym typeface="黑体" panose="02010609060101010101" charset="-122"/>
              </a:rPr>
              <a:t>项目九</a:t>
            </a:r>
            <a:endParaRPr lang="en-US" altLang="zh-CN" sz="4800" dirty="0">
              <a:solidFill>
                <a:schemeClr val="dk1"/>
              </a:solidFill>
              <a:latin typeface="Arial" panose="020B0604020202020204" pitchFamily="34" charset="0"/>
              <a:ea typeface="汉仪旗黑-55简" panose="00020600040101010101" charset="-122"/>
              <a:cs typeface="黑体" panose="02010609060101010101" charset="-122"/>
              <a:sym typeface="黑体" panose="02010609060101010101" charset="-122"/>
            </a:endParaRPr>
          </a:p>
        </p:txBody>
      </p:sp>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70440" y="4823527"/>
            <a:ext cx="2034540" cy="203454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1000"/>
                                        <p:tgtEl>
                                          <p:spTgt spid="21"/>
                                        </p:tgtEl>
                                      </p:cBhvr>
                                    </p:animEffect>
                                    <p:anim calcmode="lin" valueType="num">
                                      <p:cBhvr>
                                        <p:cTn id="13" dur="1000" fill="hold"/>
                                        <p:tgtEl>
                                          <p:spTgt spid="21"/>
                                        </p:tgtEl>
                                        <p:attrNameLst>
                                          <p:attrName>ppt_x</p:attrName>
                                        </p:attrNameLst>
                                      </p:cBhvr>
                                      <p:tavLst>
                                        <p:tav tm="0">
                                          <p:val>
                                            <p:strVal val="#ppt_x"/>
                                          </p:val>
                                        </p:tav>
                                        <p:tav tm="100000">
                                          <p:val>
                                            <p:strVal val="#ppt_x"/>
                                          </p:val>
                                        </p:tav>
                                      </p:tavLst>
                                    </p:anim>
                                    <p:anim calcmode="lin" valueType="num">
                                      <p:cBhvr>
                                        <p:cTn id="14" dur="1000" fill="hold"/>
                                        <p:tgtEl>
                                          <p:spTgt spid="2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000"/>
                                        <p:tgtEl>
                                          <p:spTgt spid="23"/>
                                        </p:tgtEl>
                                      </p:cBhvr>
                                    </p:animEffect>
                                    <p:anim calcmode="lin" valueType="num">
                                      <p:cBhvr>
                                        <p:cTn id="18" dur="1000" fill="hold"/>
                                        <p:tgtEl>
                                          <p:spTgt spid="23"/>
                                        </p:tgtEl>
                                        <p:attrNameLst>
                                          <p:attrName>ppt_x</p:attrName>
                                        </p:attrNameLst>
                                      </p:cBhvr>
                                      <p:tavLst>
                                        <p:tav tm="0">
                                          <p:val>
                                            <p:strVal val="#ppt_x"/>
                                          </p:val>
                                        </p:tav>
                                        <p:tav tm="100000">
                                          <p:val>
                                            <p:strVal val="#ppt_x"/>
                                          </p:val>
                                        </p:tav>
                                      </p:tavLst>
                                    </p:anim>
                                    <p:anim calcmode="lin" valueType="num">
                                      <p:cBhvr>
                                        <p:cTn id="1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486535" y="636270"/>
            <a:ext cx="7480300" cy="755650"/>
          </a:xfrm>
          <a:prstGeom prst="rect">
            <a:avLst/>
          </a:prstGeom>
          <a:noFill/>
          <a:effectLst/>
        </p:spPr>
        <p:txBody>
          <a:bodyPr wrap="square" rtlCol="0">
            <a:spAutoFit/>
          </a:bodyPr>
          <a:p>
            <a:pPr>
              <a:lnSpc>
                <a:spcPct val="120000"/>
              </a:lnSpc>
            </a:pPr>
            <a:r>
              <a:rPr lang="zh-CN" altLang="en-US" sz="3600" dirty="0">
                <a:solidFill>
                  <a:schemeClr val="dk1">
                    <a:lumMod val="85000"/>
                    <a:lumOff val="1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rPr>
              <a:t>（三）学习动机与学习效果的关系</a:t>
            </a:r>
            <a:endParaRPr lang="zh-CN" altLang="en-US" sz="3600" dirty="0">
              <a:solidFill>
                <a:schemeClr val="dk1">
                  <a:lumMod val="85000"/>
                  <a:lumOff val="1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endParaRPr>
          </a:p>
        </p:txBody>
      </p:sp>
      <p:pic>
        <p:nvPicPr>
          <p:cNvPr id="16" name="图形 15"/>
          <p:cNvPicPr>
            <a:picLocks noChangeAspect="1"/>
          </p:cNvPicPr>
          <p:nvPr/>
        </p:nvPicPr>
        <p:blipFill>
          <a:blip r:embed="rId1"/>
          <a:stretch>
            <a:fillRect/>
          </a:stretch>
        </p:blipFill>
        <p:spPr>
          <a:xfrm>
            <a:off x="625419" y="641574"/>
            <a:ext cx="861262" cy="745322"/>
          </a:xfrm>
          <a:prstGeom prst="rect">
            <a:avLst/>
          </a:prstGeom>
          <a:effectLst>
            <a:outerShdw blurRad="25400" dist="25400" dir="8100000" algn="tr" rotWithShape="0">
              <a:prstClr val="black">
                <a:alpha val="40000"/>
              </a:prstClr>
            </a:outerShdw>
          </a:effectLst>
        </p:spPr>
      </p:pic>
      <p:pic>
        <p:nvPicPr>
          <p:cNvPr id="21" name="图形 12"/>
          <p:cNvPicPr>
            <a:picLocks noChangeAspect="1"/>
          </p:cNvPicPr>
          <p:nvPr/>
        </p:nvPicPr>
        <p:blipFill>
          <a:blip r:embed="rId2"/>
          <a:stretch>
            <a:fillRect/>
          </a:stretch>
        </p:blipFill>
        <p:spPr>
          <a:xfrm>
            <a:off x="8750534" y="94682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3"/>
          <a:stretch>
            <a:fillRect/>
          </a:stretch>
        </p:blipFill>
        <p:spPr>
          <a:xfrm>
            <a:off x="10852317" y="1467482"/>
            <a:ext cx="501660" cy="501660"/>
          </a:xfrm>
          <a:prstGeom prst="rect">
            <a:avLst/>
          </a:prstGeom>
          <a:effectLst>
            <a:outerShdw blurRad="12700" dist="12700" dir="2700000" algn="tl" rotWithShape="0">
              <a:prstClr val="black">
                <a:alpha val="40000"/>
              </a:prstClr>
            </a:outerShdw>
          </a:effectLst>
        </p:spPr>
      </p:pic>
      <p:pic>
        <p:nvPicPr>
          <p:cNvPr id="40" name="图片 38"/>
          <p:cNvPicPr>
            <a:picLocks noChangeAspect="1" noChangeArrowheads="1"/>
          </p:cNvPicPr>
          <p:nvPr/>
        </p:nvPicPr>
        <p:blipFill>
          <a:blip r:embed="rId4"/>
          <a:srcRect b="5295"/>
          <a:stretch>
            <a:fillRect/>
          </a:stretch>
        </p:blipFill>
        <p:spPr>
          <a:xfrm>
            <a:off x="3479324" y="1819751"/>
            <a:ext cx="5233035" cy="3385661"/>
          </a:xfrm>
          <a:prstGeom prst="rect">
            <a:avLst/>
          </a:prstGeom>
          <a:noFill/>
          <a:ln w="9525" cmpd="sng">
            <a:noFill/>
            <a:miter lim="800000"/>
            <a:headEnd/>
            <a:tailEnd/>
          </a:ln>
        </p:spPr>
      </p:pic>
      <p:sp>
        <p:nvSpPr>
          <p:cNvPr id="3" name="文本框 2"/>
          <p:cNvSpPr txBox="1"/>
          <p:nvPr/>
        </p:nvSpPr>
        <p:spPr>
          <a:xfrm>
            <a:off x="4701858" y="5380196"/>
            <a:ext cx="2787968" cy="368300"/>
          </a:xfrm>
          <a:prstGeom prst="rect">
            <a:avLst/>
          </a:prstGeom>
          <a:noFill/>
        </p:spPr>
        <p:txBody>
          <a:bodyPr wrap="square" rtlCol="0">
            <a:spAutoFit/>
          </a:bodyPr>
          <a:p>
            <a:pPr algn="ctr"/>
            <a:r>
              <a:rPr lang="zh-CN" altLang="en-US">
                <a:latin typeface="楷体" panose="02010609060101010101" charset="-122"/>
                <a:ea typeface="楷体" panose="02010609060101010101" charset="-122"/>
                <a:cs typeface="楷体" panose="02010609060101010101" charset="-122"/>
              </a:rPr>
              <a:t>耶克斯</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多德森定律</a:t>
            </a:r>
            <a:endParaRPr lang="zh-CN" altLang="en-US">
              <a:latin typeface="楷体" panose="02010609060101010101" charset="-122"/>
              <a:ea typeface="楷体" panose="02010609060101010101" charset="-122"/>
              <a:cs typeface="楷体" panose="02010609060101010101" charset="-122"/>
            </a:endParaRPr>
          </a:p>
        </p:txBody>
      </p:sp>
      <p:sp>
        <p:nvSpPr>
          <p:cNvPr id="4" name="文本框 3"/>
          <p:cNvSpPr txBox="1"/>
          <p:nvPr/>
        </p:nvSpPr>
        <p:spPr>
          <a:xfrm>
            <a:off x="1416685" y="2293757"/>
            <a:ext cx="9360000" cy="2783205"/>
          </a:xfrm>
          <a:prstGeom prst="rect">
            <a:avLst/>
          </a:prstGeom>
          <a:solidFill>
            <a:schemeClr val="accent1">
              <a:lumMod val="20000"/>
              <a:lumOff val="80000"/>
            </a:schemeClr>
          </a:solidFill>
        </p:spPr>
        <p:txBody>
          <a:bodyPr wrap="square" lIns="360045" tIns="179705" rIns="360045" bIns="179705" rtlCol="0" anchor="ctr" anchorCtr="0">
            <a:spAutoFit/>
          </a:bodyPr>
          <a:p>
            <a:pPr algn="just" fontAlgn="auto">
              <a:lnSpc>
                <a:spcPct val="150000"/>
              </a:lnSpc>
            </a:pPr>
            <a:r>
              <a:rPr lang="zh-CN" altLang="en-US" sz="2100">
                <a:latin typeface="微软雅黑" panose="020B0503020204020204" charset="-122"/>
                <a:ea typeface="微软雅黑" panose="020B0503020204020204" charset="-122"/>
                <a:cs typeface="微软雅黑" panose="020B0503020204020204" charset="-122"/>
              </a:rPr>
              <a:t>1.任务难度越高，最佳动机水平越低；</a:t>
            </a:r>
            <a:endParaRPr lang="zh-CN" altLang="en-US" sz="2100">
              <a:latin typeface="微软雅黑" panose="020B0503020204020204" charset="-122"/>
              <a:ea typeface="微软雅黑" panose="020B0503020204020204" charset="-122"/>
              <a:cs typeface="微软雅黑" panose="020B0503020204020204" charset="-122"/>
            </a:endParaRPr>
          </a:p>
          <a:p>
            <a:pPr algn="just" fontAlgn="auto">
              <a:lnSpc>
                <a:spcPct val="150000"/>
              </a:lnSpc>
            </a:pPr>
            <a:r>
              <a:rPr lang="en-US" altLang="zh-CN" sz="2100">
                <a:latin typeface="微软雅黑" panose="020B0503020204020204" charset="-122"/>
                <a:ea typeface="微软雅黑" panose="020B0503020204020204" charset="-122"/>
                <a:cs typeface="微软雅黑" panose="020B0503020204020204" charset="-122"/>
              </a:rPr>
              <a:t>2.</a:t>
            </a:r>
            <a:r>
              <a:rPr lang="zh-CN" altLang="en-US" sz="2100">
                <a:latin typeface="微软雅黑" panose="020B0503020204020204" charset="-122"/>
                <a:ea typeface="微软雅黑" panose="020B0503020204020204" charset="-122"/>
                <a:cs typeface="微软雅黑" panose="020B0503020204020204" charset="-122"/>
              </a:rPr>
              <a:t>任务难度越低，最佳动机水平越高；</a:t>
            </a:r>
            <a:endParaRPr lang="zh-CN" altLang="en-US" sz="2100">
              <a:latin typeface="微软雅黑" panose="020B0503020204020204" charset="-122"/>
              <a:ea typeface="微软雅黑" panose="020B0503020204020204" charset="-122"/>
              <a:cs typeface="微软雅黑" panose="020B0503020204020204" charset="-122"/>
            </a:endParaRPr>
          </a:p>
          <a:p>
            <a:pPr algn="just" fontAlgn="auto">
              <a:lnSpc>
                <a:spcPct val="150000"/>
              </a:lnSpc>
            </a:pPr>
            <a:r>
              <a:rPr lang="en-US" altLang="zh-CN" sz="2100">
                <a:latin typeface="微软雅黑" panose="020B0503020204020204" charset="-122"/>
                <a:ea typeface="微软雅黑" panose="020B0503020204020204" charset="-122"/>
                <a:cs typeface="微软雅黑" panose="020B0503020204020204" charset="-122"/>
              </a:rPr>
              <a:t>3</a:t>
            </a:r>
            <a:r>
              <a:rPr lang="zh-CN" altLang="en-US" sz="2100">
                <a:latin typeface="微软雅黑" panose="020B0503020204020204" charset="-122"/>
                <a:ea typeface="微软雅黑" panose="020B0503020204020204" charset="-122"/>
                <a:cs typeface="微软雅黑" panose="020B0503020204020204" charset="-122"/>
              </a:rPr>
              <a:t>.动机最佳水平与学习课题的难易程度有关。对于一般水平的学习任务来讲，动机的最佳水平为中等强度，动机不足或过分强烈都会影响学习效率；</a:t>
            </a:r>
            <a:endParaRPr lang="zh-CN" altLang="en-US" sz="2100">
              <a:latin typeface="微软雅黑" panose="020B0503020204020204" charset="-122"/>
              <a:ea typeface="微软雅黑" panose="020B0503020204020204" charset="-122"/>
              <a:cs typeface="微软雅黑" panose="020B0503020204020204" charset="-122"/>
            </a:endParaRPr>
          </a:p>
          <a:p>
            <a:pPr algn="just" fontAlgn="auto">
              <a:lnSpc>
                <a:spcPct val="150000"/>
              </a:lnSpc>
            </a:pPr>
            <a:r>
              <a:rPr lang="en-US" altLang="zh-CN" sz="2100">
                <a:latin typeface="微软雅黑" panose="020B0503020204020204" charset="-122"/>
                <a:ea typeface="微软雅黑" panose="020B0503020204020204" charset="-122"/>
                <a:cs typeface="微软雅黑" panose="020B0503020204020204" charset="-122"/>
              </a:rPr>
              <a:t>4</a:t>
            </a:r>
            <a:r>
              <a:rPr lang="zh-CN" altLang="en-US" sz="2100">
                <a:latin typeface="微软雅黑" panose="020B0503020204020204" charset="-122"/>
                <a:ea typeface="微软雅黑" panose="020B0503020204020204" charset="-122"/>
                <a:cs typeface="微软雅黑" panose="020B0503020204020204" charset="-122"/>
              </a:rPr>
              <a:t>.呈“倒U型曲线”。</a:t>
            </a:r>
            <a:endParaRPr lang="zh-CN" altLang="en-US" sz="2100">
              <a:latin typeface="微软雅黑" panose="020B0503020204020204" charset="-122"/>
              <a:ea typeface="微软雅黑" panose="020B0503020204020204" charset="-122"/>
              <a:cs typeface="微软雅黑" panose="020B0503020204020204" charset="-122"/>
            </a:endParaRPr>
          </a:p>
        </p:txBody>
      </p:sp>
      <p:sp>
        <p:nvSpPr>
          <p:cNvPr id="5" name="圆角矩形 4"/>
          <p:cNvSpPr/>
          <p:nvPr/>
        </p:nvSpPr>
        <p:spPr>
          <a:xfrm>
            <a:off x="336550" y="368935"/>
            <a:ext cx="11520000" cy="6120000"/>
          </a:xfrm>
          <a:prstGeom prst="roundRect">
            <a:avLst>
              <a:gd name="adj" fmla="val 2749"/>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xit" presetSubtype="4" fill="hold" grpId="1" nodeType="clickEffect">
                                  <p:stCondLst>
                                    <p:cond delay="0"/>
                                  </p:stCondLst>
                                  <p:childTnLst>
                                    <p:animEffect transition="out" filter="wipe(down)">
                                      <p:cBhvr>
                                        <p:cTn id="12" dur="500"/>
                                        <p:tgtEl>
                                          <p:spTgt spid="4"/>
                                        </p:tgtEl>
                                      </p:cBhvr>
                                    </p:animEffect>
                                    <p:set>
                                      <p:cBhvr>
                                        <p:cTn id="13" dur="1" fill="hold">
                                          <p:stCondLst>
                                            <p:cond delay="499"/>
                                          </p:stCondLst>
                                        </p:cTn>
                                        <p:tgtEl>
                                          <p:spTgt spid="4"/>
                                        </p:tgtEl>
                                        <p:attrNameLst>
                                          <p:attrName>style.visibility</p:attrName>
                                        </p:attrNameLst>
                                      </p:cBhvr>
                                      <p:to>
                                        <p:strVal val="hidden"/>
                                      </p:to>
                                    </p:set>
                                  </p:childTnLst>
                                </p:cTn>
                              </p:par>
                            </p:childTnLst>
                          </p:cTn>
                        </p:par>
                        <p:par>
                          <p:cTn id="14" fill="hold">
                            <p:stCondLst>
                              <p:cond delay="500"/>
                            </p:stCondLst>
                            <p:childTnLst>
                              <p:par>
                                <p:cTn id="15" presetID="2" presetClass="entr" presetSubtype="4" fill="hold" nodeType="afterEffect">
                                  <p:stCondLst>
                                    <p:cond delay="0"/>
                                  </p:stCondLst>
                                  <p:childTnLst>
                                    <p:set>
                                      <p:cBhvr>
                                        <p:cTn id="16" dur="1" fill="hold">
                                          <p:stCondLst>
                                            <p:cond delay="0"/>
                                          </p:stCondLst>
                                        </p:cTn>
                                        <p:tgtEl>
                                          <p:spTgt spid="40"/>
                                        </p:tgtEl>
                                        <p:attrNameLst>
                                          <p:attrName>style.visibility</p:attrName>
                                        </p:attrNameLst>
                                      </p:cBhvr>
                                      <p:to>
                                        <p:strVal val="visible"/>
                                      </p:to>
                                    </p:set>
                                    <p:anim calcmode="lin" valueType="num">
                                      <p:cBhvr additive="base">
                                        <p:cTn id="17" dur="500" fill="hold"/>
                                        <p:tgtEl>
                                          <p:spTgt spid="40"/>
                                        </p:tgtEl>
                                        <p:attrNameLst>
                                          <p:attrName>ppt_x</p:attrName>
                                        </p:attrNameLst>
                                      </p:cBhvr>
                                      <p:tavLst>
                                        <p:tav tm="0">
                                          <p:val>
                                            <p:strVal val="#ppt_x"/>
                                          </p:val>
                                        </p:tav>
                                        <p:tav tm="100000">
                                          <p:val>
                                            <p:strVal val="#ppt_x"/>
                                          </p:val>
                                        </p:tav>
                                      </p:tavLst>
                                    </p:anim>
                                    <p:anim calcmode="lin" valueType="num">
                                      <p:cBhvr additive="base">
                                        <p:cTn id="18" dur="500" fill="hold"/>
                                        <p:tgtEl>
                                          <p:spTgt spid="40"/>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ppt_x"/>
                                          </p:val>
                                        </p:tav>
                                        <p:tav tm="100000">
                                          <p:val>
                                            <p:strVal val="#ppt_x"/>
                                          </p:val>
                                        </p:tav>
                                      </p:tavLst>
                                    </p:anim>
                                    <p:anim calcmode="lin" valueType="num">
                                      <p:cBhvr additive="base">
                                        <p:cTn id="2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ldLvl="0" animBg="1"/>
      <p:bldP spid="4" grpId="1"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14"/>
          <p:cNvSpPr txBox="1"/>
          <p:nvPr/>
        </p:nvSpPr>
        <p:spPr>
          <a:xfrm>
            <a:off x="1483360" y="738963"/>
            <a:ext cx="6362065" cy="583565"/>
          </a:xfrm>
          <a:prstGeom prst="rect">
            <a:avLst/>
          </a:prstGeom>
          <a:noFill/>
          <a:effectLst/>
        </p:spPr>
        <p:txBody>
          <a:bodyPr wrap="square" rtlCol="0" anchor="ctr" anchorCtr="0">
            <a:spAutoFit/>
          </a:bodyPr>
          <a:p>
            <a:pPr marL="0" marR="0" lvl="0" indent="0" algn="l" defTabSz="914400" rtl="0" eaLnBrk="1" fontAlgn="base" latinLnBrk="0" hangingPunct="1">
              <a:lnSpc>
                <a:spcPct val="100000"/>
              </a:lnSpc>
              <a:spcBef>
                <a:spcPct val="0"/>
              </a:spcBef>
              <a:spcAft>
                <a:spcPct val="0"/>
              </a:spcAft>
              <a:buClrTx/>
              <a:buSzTx/>
              <a:buFontTx/>
              <a:buNone/>
              <a:defRPr/>
            </a:pPr>
            <a:r>
              <a:rPr lang="zh-CN" altLang="en-US" sz="3200" dirty="0">
                <a:latin typeface="微软雅黑" panose="020B0503020204020204" charset="-122"/>
                <a:ea typeface="微软雅黑" panose="020B0503020204020204" charset="-122"/>
                <a:sym typeface="+mn-ea"/>
              </a:rPr>
              <a:t>二、学习动机的分类</a:t>
            </a:r>
            <a:endParaRPr lang="zh-CN" altLang="en-US" sz="3200" dirty="0">
              <a:latin typeface="微软雅黑" panose="020B0503020204020204" charset="-122"/>
              <a:ea typeface="微软雅黑" panose="020B0503020204020204" charset="-122"/>
              <a:sym typeface="+mn-ea"/>
            </a:endParaRPr>
          </a:p>
        </p:txBody>
      </p:sp>
      <p:pic>
        <p:nvPicPr>
          <p:cNvPr id="16" name="图形 15"/>
          <p:cNvPicPr>
            <a:picLocks noChangeAspect="1"/>
          </p:cNvPicPr>
          <p:nvPr/>
        </p:nvPicPr>
        <p:blipFill>
          <a:blip r:embed="rId1"/>
          <a:stretch>
            <a:fillRect/>
          </a:stretch>
        </p:blipFill>
        <p:spPr>
          <a:xfrm>
            <a:off x="622244" y="658084"/>
            <a:ext cx="861262" cy="745322"/>
          </a:xfrm>
          <a:prstGeom prst="rect">
            <a:avLst/>
          </a:prstGeom>
          <a:effectLst>
            <a:outerShdw blurRad="25400" dist="25400" dir="8100000" algn="tr" rotWithShape="0">
              <a:prstClr val="black">
                <a:alpha val="40000"/>
              </a:prstClr>
            </a:outerShdw>
          </a:effectLst>
        </p:spPr>
      </p:pic>
      <p:pic>
        <p:nvPicPr>
          <p:cNvPr id="21" name="图形 12"/>
          <p:cNvPicPr>
            <a:picLocks noChangeAspect="1"/>
          </p:cNvPicPr>
          <p:nvPr/>
        </p:nvPicPr>
        <p:blipFill>
          <a:blip r:embed="rId2"/>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3"/>
          <a:stretch>
            <a:fillRect/>
          </a:stretch>
        </p:blipFill>
        <p:spPr>
          <a:xfrm>
            <a:off x="11320312" y="1784347"/>
            <a:ext cx="501660" cy="501660"/>
          </a:xfrm>
          <a:prstGeom prst="rect">
            <a:avLst/>
          </a:prstGeom>
          <a:effectLst>
            <a:outerShdw blurRad="12700" dist="12700" dir="2700000" algn="tl" rotWithShape="0">
              <a:prstClr val="black">
                <a:alpha val="40000"/>
              </a:prstClr>
            </a:outerShdw>
          </a:effectLst>
        </p:spPr>
      </p:pic>
      <p:sp>
        <p:nvSpPr>
          <p:cNvPr id="4" name="圆角矩形 3"/>
          <p:cNvSpPr/>
          <p:nvPr/>
        </p:nvSpPr>
        <p:spPr>
          <a:xfrm>
            <a:off x="259715" y="298450"/>
            <a:ext cx="11671935" cy="6260465"/>
          </a:xfrm>
          <a:prstGeom prst="roundRect">
            <a:avLst>
              <a:gd name="adj" fmla="val 2641"/>
            </a:avLst>
          </a:prstGeom>
          <a:no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n>
                <a:noFill/>
              </a:ln>
              <a:noFill/>
            </a:endParaRPr>
          </a:p>
        </p:txBody>
      </p:sp>
      <p:grpSp>
        <p:nvGrpSpPr>
          <p:cNvPr id="14857" name="Group 14857"/>
          <p:cNvGrpSpPr/>
          <p:nvPr>
            <p:custDataLst>
              <p:tags r:id="rId4"/>
            </p:custDataLst>
          </p:nvPr>
        </p:nvGrpSpPr>
        <p:grpSpPr>
          <a:xfrm>
            <a:off x="915244" y="1415319"/>
            <a:ext cx="4696095" cy="4912965"/>
            <a:chOff x="0" y="0"/>
            <a:chExt cx="5009165" cy="5240493"/>
          </a:xfrm>
        </p:grpSpPr>
        <p:sp>
          <p:nvSpPr>
            <p:cNvPr id="14855" name="Shape 14855"/>
            <p:cNvSpPr/>
            <p:nvPr>
              <p:custDataLst>
                <p:tags r:id="rId5"/>
              </p:custDataLst>
            </p:nvPr>
          </p:nvSpPr>
          <p:spPr>
            <a:xfrm flipH="1">
              <a:off x="0" y="0"/>
              <a:ext cx="5009166" cy="5240494"/>
            </a:xfrm>
            <a:custGeom>
              <a:avLst/>
              <a:gdLst/>
              <a:ahLst/>
              <a:cxnLst>
                <a:cxn ang="0">
                  <a:pos x="wd2" y="hd2"/>
                </a:cxn>
                <a:cxn ang="5400000">
                  <a:pos x="wd2" y="hd2"/>
                </a:cxn>
                <a:cxn ang="10800000">
                  <a:pos x="wd2" y="hd2"/>
                </a:cxn>
                <a:cxn ang="16200000">
                  <a:pos x="wd2" y="hd2"/>
                </a:cxn>
              </a:cxnLst>
              <a:rect l="0" t="0" r="r" b="b"/>
              <a:pathLst>
                <a:path w="21600" h="21600" extrusionOk="0">
                  <a:moveTo>
                    <a:pt x="11035" y="0"/>
                  </a:moveTo>
                  <a:lnTo>
                    <a:pt x="0" y="21600"/>
                  </a:lnTo>
                  <a:lnTo>
                    <a:pt x="21600" y="17462"/>
                  </a:lnTo>
                </a:path>
              </a:pathLst>
            </a:custGeom>
            <a:noFill/>
            <a:ln w="25400" cap="flat">
              <a:solidFill>
                <a:srgbClr val="FFFFFF">
                  <a:lumMod val="75000"/>
                </a:srgbClr>
              </a:solidFill>
              <a:custDash>
                <a:ds d="200000" sp="200000"/>
              </a:custDash>
              <a:miter lim="400000"/>
            </a:ln>
            <a:effectLst/>
          </p:spPr>
          <p:txBody>
            <a:bodyPr wrap="square" lIns="47625" tIns="47625" rIns="47625" bIns="47625" numCol="1" anchor="ctr">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4856" name="Shape 14856"/>
            <p:cNvSpPr/>
            <p:nvPr>
              <p:custDataLst>
                <p:tags r:id="rId6"/>
              </p:custDataLst>
            </p:nvPr>
          </p:nvSpPr>
          <p:spPr>
            <a:xfrm flipH="1" flipV="1">
              <a:off x="628802" y="1839579"/>
              <a:ext cx="4374315" cy="3389096"/>
            </a:xfrm>
            <a:prstGeom prst="line">
              <a:avLst/>
            </a:prstGeom>
            <a:noFill/>
            <a:ln w="25400" cap="flat">
              <a:solidFill>
                <a:srgbClr val="FFFFFF">
                  <a:lumMod val="75000"/>
                </a:srgbClr>
              </a:solidFill>
              <a:custDash>
                <a:ds d="200000" sp="200000"/>
              </a:custDash>
              <a:miter lim="400000"/>
              <a:headEnd type="oval" w="med" len="med"/>
            </a:ln>
            <a:effectLst/>
          </p:spPr>
          <p:txBody>
            <a:bodyPr wrap="square" lIns="47625" tIns="47625" rIns="47625" bIns="47625" numCol="1" anchor="ctr">
              <a:noAutofit/>
            </a:bodyPr>
            <a:p>
              <a:pPr defTabSz="457200"/>
              <a:endParaRPr sz="4690">
                <a:solidFill>
                  <a:srgbClr val="222222"/>
                </a:solidFill>
                <a:latin typeface="微软雅黑" panose="020B0503020204020204" charset="-122"/>
                <a:ea typeface="微软雅黑" panose="020B0503020204020204" charset="-122"/>
              </a:endParaRPr>
            </a:p>
          </p:txBody>
        </p:sp>
      </p:grpSp>
      <p:sp>
        <p:nvSpPr>
          <p:cNvPr id="14858" name="Shape 14858"/>
          <p:cNvSpPr/>
          <p:nvPr>
            <p:custDataLst>
              <p:tags r:id="rId7"/>
            </p:custDataLst>
          </p:nvPr>
        </p:nvSpPr>
        <p:spPr>
          <a:xfrm flipH="1">
            <a:off x="922024" y="1428878"/>
            <a:ext cx="2262357" cy="3927591"/>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rgbClr val="92D050"/>
          </a:solidFill>
          <a:ln w="12700" cap="flat">
            <a:noFill/>
            <a:miter lim="400000"/>
          </a:ln>
          <a:effectLst/>
        </p:spPr>
        <p:txBody>
          <a:bodyPr wrap="square" lIns="0" tIns="0" rIns="0" bIns="0" numCol="1" anchor="t">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4860" name="Shape 14860"/>
          <p:cNvSpPr>
            <a:spLocks noChangeAspect="1"/>
          </p:cNvSpPr>
          <p:nvPr>
            <p:custDataLst>
              <p:tags r:id="rId8"/>
            </p:custDataLst>
          </p:nvPr>
        </p:nvSpPr>
        <p:spPr>
          <a:xfrm flipH="1">
            <a:off x="2049650" y="2620687"/>
            <a:ext cx="1728000" cy="2999915"/>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rgbClr val="E1448B"/>
          </a:solidFill>
          <a:ln w="12700" cap="flat">
            <a:noFill/>
            <a:miter lim="400000"/>
          </a:ln>
          <a:effectLst/>
        </p:spPr>
        <p:txBody>
          <a:bodyPr wrap="square" lIns="0" tIns="0" rIns="0" bIns="0" numCol="1" anchor="t">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4861" name="Shape 14861"/>
          <p:cNvSpPr/>
          <p:nvPr>
            <p:custDataLst>
              <p:tags r:id="rId9"/>
            </p:custDataLst>
          </p:nvPr>
        </p:nvSpPr>
        <p:spPr>
          <a:xfrm flipH="1">
            <a:off x="3246113" y="3860929"/>
            <a:ext cx="1126771" cy="1956144"/>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rgbClr val="00B0F0"/>
          </a:solidFill>
          <a:ln w="12700" cap="flat">
            <a:noFill/>
            <a:miter lim="400000"/>
          </a:ln>
          <a:effectLst/>
        </p:spPr>
        <p:txBody>
          <a:bodyPr wrap="square" lIns="0" tIns="0" rIns="0" bIns="0" numCol="1" anchor="t">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23" name="文本框 22"/>
          <p:cNvSpPr txBox="1"/>
          <p:nvPr>
            <p:custDataLst>
              <p:tags r:id="rId10"/>
            </p:custDataLst>
          </p:nvPr>
        </p:nvSpPr>
        <p:spPr>
          <a:xfrm>
            <a:off x="1519437" y="3178429"/>
            <a:ext cx="599440" cy="521970"/>
          </a:xfrm>
          <a:prstGeom prst="rect">
            <a:avLst/>
          </a:prstGeom>
          <a:noFill/>
        </p:spPr>
        <p:txBody>
          <a:bodyPr wrap="none" rtlCol="0">
            <a:spAutoFit/>
          </a:bodyPr>
          <a:p>
            <a:pPr defTabSz="457200"/>
            <a:r>
              <a:rPr kumimoji="1" lang="en-US" altLang="zh-CN" sz="2800" dirty="0">
                <a:solidFill>
                  <a:srgbClr val="FFFFFF"/>
                </a:solidFill>
                <a:latin typeface="微软雅黑" panose="020B0503020204020204" charset="-122"/>
                <a:ea typeface="微软雅黑" panose="020B0503020204020204" charset="-122"/>
              </a:rPr>
              <a:t>03</a:t>
            </a:r>
            <a:endParaRPr kumimoji="1" lang="zh-CN" altLang="en-US" sz="2800" dirty="0">
              <a:solidFill>
                <a:srgbClr val="FFFFFF"/>
              </a:solidFill>
              <a:latin typeface="微软雅黑" panose="020B0503020204020204" charset="-122"/>
              <a:ea typeface="微软雅黑" panose="020B0503020204020204" charset="-122"/>
            </a:endParaRPr>
          </a:p>
        </p:txBody>
      </p:sp>
      <p:sp>
        <p:nvSpPr>
          <p:cNvPr id="24" name="文本框 23"/>
          <p:cNvSpPr txBox="1"/>
          <p:nvPr>
            <p:custDataLst>
              <p:tags r:id="rId11"/>
            </p:custDataLst>
          </p:nvPr>
        </p:nvSpPr>
        <p:spPr>
          <a:xfrm>
            <a:off x="2598964" y="3950826"/>
            <a:ext cx="670450" cy="521970"/>
          </a:xfrm>
          <a:prstGeom prst="rect">
            <a:avLst/>
          </a:prstGeom>
          <a:noFill/>
        </p:spPr>
        <p:txBody>
          <a:bodyPr wrap="square" rtlCol="0">
            <a:spAutoFit/>
          </a:bodyPr>
          <a:p>
            <a:pPr defTabSz="457200"/>
            <a:r>
              <a:rPr kumimoji="1" lang="en-US" altLang="zh-CN" sz="2800" dirty="0">
                <a:solidFill>
                  <a:srgbClr val="FFFFFF"/>
                </a:solidFill>
                <a:latin typeface="微软雅黑" panose="020B0503020204020204" charset="-122"/>
                <a:ea typeface="微软雅黑" panose="020B0503020204020204" charset="-122"/>
              </a:rPr>
              <a:t>02</a:t>
            </a:r>
            <a:endParaRPr kumimoji="1" lang="zh-CN" altLang="en-US" sz="2800" dirty="0">
              <a:solidFill>
                <a:srgbClr val="FFFFFF"/>
              </a:solidFill>
              <a:latin typeface="微软雅黑" panose="020B0503020204020204" charset="-122"/>
              <a:ea typeface="微软雅黑" panose="020B0503020204020204" charset="-122"/>
            </a:endParaRPr>
          </a:p>
        </p:txBody>
      </p:sp>
      <p:sp>
        <p:nvSpPr>
          <p:cNvPr id="25" name="文本框 24"/>
          <p:cNvSpPr txBox="1"/>
          <p:nvPr>
            <p:custDataLst>
              <p:tags r:id="rId12"/>
            </p:custDataLst>
          </p:nvPr>
        </p:nvSpPr>
        <p:spPr>
          <a:xfrm>
            <a:off x="3565244" y="4728564"/>
            <a:ext cx="670450" cy="521970"/>
          </a:xfrm>
          <a:prstGeom prst="rect">
            <a:avLst/>
          </a:prstGeom>
          <a:noFill/>
        </p:spPr>
        <p:txBody>
          <a:bodyPr wrap="square" rtlCol="0">
            <a:spAutoFit/>
          </a:bodyPr>
          <a:p>
            <a:pPr defTabSz="457200"/>
            <a:r>
              <a:rPr kumimoji="1" lang="en-US" altLang="zh-CN" sz="2800" dirty="0">
                <a:solidFill>
                  <a:srgbClr val="FFFFFF"/>
                </a:solidFill>
                <a:latin typeface="微软雅黑" panose="020B0503020204020204" charset="-122"/>
                <a:ea typeface="微软雅黑" panose="020B0503020204020204" charset="-122"/>
              </a:rPr>
              <a:t>01</a:t>
            </a:r>
            <a:endParaRPr kumimoji="1" lang="zh-CN" altLang="en-US" sz="2800" dirty="0">
              <a:solidFill>
                <a:srgbClr val="FFFFFF"/>
              </a:solidFill>
              <a:latin typeface="微软雅黑" panose="020B0503020204020204" charset="-122"/>
              <a:ea typeface="微软雅黑" panose="020B0503020204020204" charset="-122"/>
            </a:endParaRPr>
          </a:p>
        </p:txBody>
      </p:sp>
      <p:sp>
        <p:nvSpPr>
          <p:cNvPr id="26" name="矩形 25"/>
          <p:cNvSpPr/>
          <p:nvPr>
            <p:custDataLst>
              <p:tags r:id="rId13"/>
            </p:custDataLst>
          </p:nvPr>
        </p:nvSpPr>
        <p:spPr>
          <a:xfrm>
            <a:off x="5395291" y="2451133"/>
            <a:ext cx="4944461" cy="1058354"/>
          </a:xfrm>
          <a:prstGeom prst="rect">
            <a:avLst/>
          </a:prstGeom>
          <a:solidFill>
            <a:srgbClr val="FFFFFF">
              <a:lumMod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a:endParaRPr kumimoji="1" lang="zh-CN" altLang="en-US">
              <a:solidFill>
                <a:srgbClr val="FFFFFF"/>
              </a:solidFill>
              <a:latin typeface="微软雅黑" panose="020B0503020204020204" charset="-122"/>
              <a:ea typeface="微软雅黑" panose="020B0503020204020204" charset="-122"/>
            </a:endParaRPr>
          </a:p>
        </p:txBody>
      </p:sp>
      <p:cxnSp>
        <p:nvCxnSpPr>
          <p:cNvPr id="27" name="直线连接符 5"/>
          <p:cNvCxnSpPr/>
          <p:nvPr>
            <p:custDataLst>
              <p:tags r:id="rId14"/>
            </p:custDataLst>
          </p:nvPr>
        </p:nvCxnSpPr>
        <p:spPr>
          <a:xfrm>
            <a:off x="5395292" y="2451133"/>
            <a:ext cx="0" cy="1058354"/>
          </a:xfrm>
          <a:prstGeom prst="line">
            <a:avLst/>
          </a:prstGeom>
          <a:ln w="25400">
            <a:solidFill>
              <a:srgbClr val="2196F3"/>
            </a:solidFill>
          </a:ln>
        </p:spPr>
        <p:style>
          <a:lnRef idx="1">
            <a:srgbClr val="2196F3"/>
          </a:lnRef>
          <a:fillRef idx="0">
            <a:srgbClr val="2196F3"/>
          </a:fillRef>
          <a:effectRef idx="0">
            <a:srgbClr val="2196F3"/>
          </a:effectRef>
          <a:fontRef idx="minor">
            <a:srgbClr val="222222"/>
          </a:fontRef>
        </p:style>
      </p:cxnSp>
      <p:sp>
        <p:nvSpPr>
          <p:cNvPr id="28" name="矩形 27"/>
          <p:cNvSpPr/>
          <p:nvPr>
            <p:custDataLst>
              <p:tags r:id="rId15"/>
            </p:custDataLst>
          </p:nvPr>
        </p:nvSpPr>
        <p:spPr>
          <a:xfrm>
            <a:off x="5913916" y="3860531"/>
            <a:ext cx="4944461" cy="1058354"/>
          </a:xfrm>
          <a:prstGeom prst="rect">
            <a:avLst/>
          </a:prstGeom>
          <a:solidFill>
            <a:srgbClr val="FFFFFF">
              <a:lumMod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a:endParaRPr kumimoji="1" lang="zh-CN" altLang="en-US">
              <a:solidFill>
                <a:srgbClr val="FFFFFF"/>
              </a:solidFill>
              <a:latin typeface="微软雅黑" panose="020B0503020204020204" charset="-122"/>
              <a:ea typeface="微软雅黑" panose="020B0503020204020204" charset="-122"/>
            </a:endParaRPr>
          </a:p>
        </p:txBody>
      </p:sp>
      <p:cxnSp>
        <p:nvCxnSpPr>
          <p:cNvPr id="30" name="直线连接符 29"/>
          <p:cNvCxnSpPr/>
          <p:nvPr>
            <p:custDataLst>
              <p:tags r:id="rId16"/>
            </p:custDataLst>
          </p:nvPr>
        </p:nvCxnSpPr>
        <p:spPr>
          <a:xfrm>
            <a:off x="5913917" y="3860531"/>
            <a:ext cx="0" cy="1058354"/>
          </a:xfrm>
          <a:prstGeom prst="line">
            <a:avLst/>
          </a:prstGeom>
          <a:ln w="25400">
            <a:solidFill>
              <a:srgbClr val="E1448B"/>
            </a:solidFill>
          </a:ln>
        </p:spPr>
        <p:style>
          <a:lnRef idx="1">
            <a:srgbClr val="2196F3"/>
          </a:lnRef>
          <a:fillRef idx="0">
            <a:srgbClr val="2196F3"/>
          </a:fillRef>
          <a:effectRef idx="0">
            <a:srgbClr val="2196F3"/>
          </a:effectRef>
          <a:fontRef idx="minor">
            <a:srgbClr val="222222"/>
          </a:fontRef>
        </p:style>
      </p:cxnSp>
      <p:sp>
        <p:nvSpPr>
          <p:cNvPr id="31" name="矩形 30"/>
          <p:cNvSpPr/>
          <p:nvPr>
            <p:custDataLst>
              <p:tags r:id="rId17"/>
            </p:custDataLst>
          </p:nvPr>
        </p:nvSpPr>
        <p:spPr>
          <a:xfrm>
            <a:off x="6432542" y="5269930"/>
            <a:ext cx="4944461" cy="1058354"/>
          </a:xfrm>
          <a:prstGeom prst="rect">
            <a:avLst/>
          </a:prstGeom>
          <a:solidFill>
            <a:srgbClr val="FFFFFF">
              <a:lumMod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a:endParaRPr kumimoji="1" lang="zh-CN" altLang="en-US">
              <a:solidFill>
                <a:srgbClr val="FFFFFF"/>
              </a:solidFill>
              <a:latin typeface="微软雅黑" panose="020B0503020204020204" charset="-122"/>
              <a:ea typeface="微软雅黑" panose="020B0503020204020204" charset="-122"/>
            </a:endParaRPr>
          </a:p>
        </p:txBody>
      </p:sp>
      <p:cxnSp>
        <p:nvCxnSpPr>
          <p:cNvPr id="33" name="直线连接符 34"/>
          <p:cNvCxnSpPr/>
          <p:nvPr>
            <p:custDataLst>
              <p:tags r:id="rId18"/>
            </p:custDataLst>
          </p:nvPr>
        </p:nvCxnSpPr>
        <p:spPr>
          <a:xfrm>
            <a:off x="6432543" y="5269930"/>
            <a:ext cx="0" cy="1058354"/>
          </a:xfrm>
          <a:prstGeom prst="line">
            <a:avLst/>
          </a:prstGeom>
          <a:ln w="25400">
            <a:solidFill>
              <a:srgbClr val="8BC34A"/>
            </a:solidFill>
          </a:ln>
        </p:spPr>
        <p:style>
          <a:lnRef idx="1">
            <a:srgbClr val="2196F3"/>
          </a:lnRef>
          <a:fillRef idx="0">
            <a:srgbClr val="2196F3"/>
          </a:fillRef>
          <a:effectRef idx="0">
            <a:srgbClr val="2196F3"/>
          </a:effectRef>
          <a:fontRef idx="minor">
            <a:srgbClr val="222222"/>
          </a:fontRef>
        </p:style>
      </p:cxnSp>
      <p:sp>
        <p:nvSpPr>
          <p:cNvPr id="40" name="文本框 39"/>
          <p:cNvSpPr txBox="1"/>
          <p:nvPr>
            <p:custDataLst>
              <p:tags r:id="rId19"/>
            </p:custDataLst>
          </p:nvPr>
        </p:nvSpPr>
        <p:spPr>
          <a:xfrm>
            <a:off x="5493833" y="2569506"/>
            <a:ext cx="4845920" cy="787523"/>
          </a:xfrm>
          <a:prstGeom prst="rect">
            <a:avLst/>
          </a:prstGeom>
          <a:noFill/>
        </p:spPr>
        <p:txBody>
          <a:bodyPr wrap="square" rtlCol="0" anchor="ctr" anchorCtr="0">
            <a:normAutofit fontScale="90000"/>
          </a:bodyPr>
          <a:p>
            <a:r>
              <a:rPr lang="zh-CN" altLang="en-US" spc="150" dirty="0">
                <a:latin typeface="微软雅黑" panose="020B0503020204020204" charset="-122"/>
                <a:ea typeface="微软雅黑" panose="020B0503020204020204" charset="-122"/>
              </a:rPr>
              <a:t>根据学习动机的作用与学习活动的关系，可以分为近景的直接性动机和远景的间接性动机。</a:t>
            </a:r>
            <a:endParaRPr lang="zh-CN" altLang="en-US" spc="150" dirty="0">
              <a:latin typeface="微软雅黑" panose="020B0503020204020204" charset="-122"/>
              <a:ea typeface="微软雅黑" panose="020B0503020204020204" charset="-122"/>
            </a:endParaRPr>
          </a:p>
        </p:txBody>
      </p:sp>
      <p:sp>
        <p:nvSpPr>
          <p:cNvPr id="41" name="文本框 40"/>
          <p:cNvSpPr txBox="1"/>
          <p:nvPr>
            <p:custDataLst>
              <p:tags r:id="rId20"/>
            </p:custDataLst>
          </p:nvPr>
        </p:nvSpPr>
        <p:spPr>
          <a:xfrm>
            <a:off x="5963186" y="3985921"/>
            <a:ext cx="4845920" cy="787523"/>
          </a:xfrm>
          <a:prstGeom prst="rect">
            <a:avLst/>
          </a:prstGeom>
          <a:noFill/>
        </p:spPr>
        <p:txBody>
          <a:bodyPr wrap="square" rtlCol="0" anchor="ctr" anchorCtr="0">
            <a:normAutofit/>
          </a:bodyPr>
          <a:p>
            <a:r>
              <a:rPr lang="zh-CN" altLang="en-US" spc="150" dirty="0">
                <a:latin typeface="微软雅黑" panose="020B0503020204020204" charset="-122"/>
                <a:ea typeface="微软雅黑" panose="020B0503020204020204" charset="-122"/>
              </a:rPr>
              <a:t>根据学习动机的动力来源，可以分为内部学习动机和外部学习动机。</a:t>
            </a:r>
            <a:endParaRPr lang="zh-CN" altLang="en-US" spc="150" dirty="0">
              <a:latin typeface="微软雅黑" panose="020B0503020204020204" charset="-122"/>
              <a:ea typeface="微软雅黑" panose="020B0503020204020204" charset="-122"/>
            </a:endParaRPr>
          </a:p>
        </p:txBody>
      </p:sp>
      <p:sp>
        <p:nvSpPr>
          <p:cNvPr id="42" name="文本框 41"/>
          <p:cNvSpPr txBox="1"/>
          <p:nvPr>
            <p:custDataLst>
              <p:tags r:id="rId21"/>
            </p:custDataLst>
          </p:nvPr>
        </p:nvSpPr>
        <p:spPr>
          <a:xfrm>
            <a:off x="6481813" y="5381275"/>
            <a:ext cx="4845920" cy="787523"/>
          </a:xfrm>
          <a:prstGeom prst="rect">
            <a:avLst/>
          </a:prstGeom>
          <a:noFill/>
        </p:spPr>
        <p:txBody>
          <a:bodyPr wrap="square" rtlCol="0" anchor="ctr" anchorCtr="0">
            <a:normAutofit/>
          </a:bodyPr>
          <a:p>
            <a:r>
              <a:rPr lang="zh-CN" altLang="en-US" spc="150">
                <a:latin typeface="微软雅黑" panose="020B0503020204020204" charset="-122"/>
                <a:ea typeface="微软雅黑" panose="020B0503020204020204" charset="-122"/>
              </a:rPr>
              <a:t>认知内驱力、自我提高的内驱力和附属内驱力</a:t>
            </a:r>
            <a:endParaRPr lang="zh-CN" altLang="en-US" spc="150">
              <a:latin typeface="微软雅黑" panose="020B0503020204020204" charset="-122"/>
              <a:ea typeface="微软雅黑" panose="020B0503020204020204" charset="-122"/>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486535" y="636270"/>
            <a:ext cx="7480300" cy="755650"/>
          </a:xfrm>
          <a:prstGeom prst="rect">
            <a:avLst/>
          </a:prstGeom>
          <a:noFill/>
          <a:effectLst/>
        </p:spPr>
        <p:txBody>
          <a:bodyPr wrap="square" rtlCol="0">
            <a:spAutoFit/>
          </a:bodyPr>
          <a:p>
            <a:pPr>
              <a:lnSpc>
                <a:spcPct val="120000"/>
              </a:lnSpc>
            </a:pPr>
            <a:r>
              <a:rPr lang="zh-CN" altLang="en-US" sz="3600" dirty="0">
                <a:solidFill>
                  <a:schemeClr val="dk1">
                    <a:lumMod val="85000"/>
                    <a:lumOff val="1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rPr>
              <a:t>二、学习动机的分类</a:t>
            </a:r>
            <a:endParaRPr lang="zh-CN" altLang="en-US" sz="3600" dirty="0">
              <a:solidFill>
                <a:schemeClr val="dk1">
                  <a:lumMod val="85000"/>
                  <a:lumOff val="1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endParaRPr>
          </a:p>
        </p:txBody>
      </p:sp>
      <p:pic>
        <p:nvPicPr>
          <p:cNvPr id="16" name="图形 15"/>
          <p:cNvPicPr>
            <a:picLocks noChangeAspect="1"/>
          </p:cNvPicPr>
          <p:nvPr/>
        </p:nvPicPr>
        <p:blipFill>
          <a:blip r:embed="rId1"/>
          <a:stretch>
            <a:fillRect/>
          </a:stretch>
        </p:blipFill>
        <p:spPr>
          <a:xfrm>
            <a:off x="625419" y="641574"/>
            <a:ext cx="861262" cy="745322"/>
          </a:xfrm>
          <a:prstGeom prst="rect">
            <a:avLst/>
          </a:prstGeom>
          <a:effectLst>
            <a:outerShdw blurRad="25400" dist="25400" dir="8100000" algn="tr" rotWithShape="0">
              <a:prstClr val="black">
                <a:alpha val="40000"/>
              </a:prstClr>
            </a:outerShdw>
          </a:effectLst>
        </p:spPr>
      </p:pic>
      <p:pic>
        <p:nvPicPr>
          <p:cNvPr id="21" name="图形 12"/>
          <p:cNvPicPr>
            <a:picLocks noChangeAspect="1"/>
          </p:cNvPicPr>
          <p:nvPr/>
        </p:nvPicPr>
        <p:blipFill>
          <a:blip r:embed="rId2"/>
          <a:stretch>
            <a:fillRect/>
          </a:stretch>
        </p:blipFill>
        <p:spPr>
          <a:xfrm>
            <a:off x="8750534" y="94682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3"/>
          <a:stretch>
            <a:fillRect/>
          </a:stretch>
        </p:blipFill>
        <p:spPr>
          <a:xfrm>
            <a:off x="10852317" y="1467482"/>
            <a:ext cx="501660" cy="501660"/>
          </a:xfrm>
          <a:prstGeom prst="rect">
            <a:avLst/>
          </a:prstGeom>
          <a:effectLst>
            <a:outerShdw blurRad="12700" dist="12700" dir="2700000" algn="tl" rotWithShape="0">
              <a:prstClr val="black">
                <a:alpha val="40000"/>
              </a:prstClr>
            </a:outerShdw>
          </a:effectLst>
        </p:spPr>
      </p:pic>
      <p:sp>
        <p:nvSpPr>
          <p:cNvPr id="5" name="圆角矩形 4"/>
          <p:cNvSpPr/>
          <p:nvPr/>
        </p:nvSpPr>
        <p:spPr>
          <a:xfrm>
            <a:off x="336550" y="368935"/>
            <a:ext cx="11520000" cy="6120000"/>
          </a:xfrm>
          <a:prstGeom prst="roundRect">
            <a:avLst>
              <a:gd name="adj" fmla="val 2749"/>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aphicFrame>
        <p:nvGraphicFramePr>
          <p:cNvPr id="7" name="表格 6"/>
          <p:cNvGraphicFramePr/>
          <p:nvPr>
            <p:custDataLst>
              <p:tags r:id="rId4"/>
            </p:custDataLst>
          </p:nvPr>
        </p:nvGraphicFramePr>
        <p:xfrm>
          <a:off x="1056799" y="1968976"/>
          <a:ext cx="10079990" cy="3779520"/>
        </p:xfrm>
        <a:graphic>
          <a:graphicData uri="http://schemas.openxmlformats.org/drawingml/2006/table">
            <a:tbl>
              <a:tblPr firstRow="1" bandRow="1">
                <a:tableStyleId>{B301B821-A1FF-4177-AEE7-76D212191A09}</a:tableStyleId>
              </a:tblPr>
              <a:tblGrid>
                <a:gridCol w="4140000"/>
                <a:gridCol w="5940000"/>
              </a:tblGrid>
              <a:tr h="539750">
                <a:tc rowSpan="2">
                  <a:txBody>
                    <a:bodyPr/>
                    <a:p>
                      <a:pPr algn="ctr">
                        <a:buNone/>
                      </a:pPr>
                      <a:r>
                        <a:rPr lang="zh-CN" altLang="en-US" sz="1800"/>
                        <a:t>动机产生的诱因来源</a:t>
                      </a:r>
                      <a:endParaRPr lang="zh-CN" altLang="en-US" sz="1800"/>
                    </a:p>
                  </a:txBody>
                  <a:tcPr marL="68580" marR="68580" marT="34290" marB="34290" anchor="ctr" anchorCtr="0"/>
                </a:tc>
                <a:tc>
                  <a:txBody>
                    <a:bodyPr/>
                    <a:p>
                      <a:pPr algn="ctr">
                        <a:buNone/>
                      </a:pPr>
                      <a:r>
                        <a:rPr lang="zh-CN" altLang="en-US" sz="1800">
                          <a:solidFill>
                            <a:schemeClr val="tx1"/>
                          </a:solidFill>
                        </a:rPr>
                        <a:t>内部学习动机</a:t>
                      </a:r>
                      <a:endParaRPr lang="zh-CN" altLang="en-US" sz="1800">
                        <a:solidFill>
                          <a:schemeClr val="tx1"/>
                        </a:solidFill>
                      </a:endParaRPr>
                    </a:p>
                  </a:txBody>
                  <a:tcPr marL="68580" marR="68580" marT="34290" marB="34290" anchor="ctr" anchorCtr="0">
                    <a:solidFill>
                      <a:schemeClr val="bg1"/>
                    </a:solidFill>
                  </a:tcPr>
                </a:tc>
              </a:tr>
              <a:tr h="540000">
                <a:tc vMerge="1">
                  <a:tcPr/>
                </a:tc>
                <a:tc>
                  <a:txBody>
                    <a:bodyPr/>
                    <a:p>
                      <a:pPr algn="ctr">
                        <a:buNone/>
                      </a:pPr>
                      <a:r>
                        <a:rPr lang="zh-CN" altLang="en-US" sz="1800">
                          <a:solidFill>
                            <a:schemeClr val="tx1"/>
                          </a:solidFill>
                        </a:rPr>
                        <a:t>外部学习动机</a:t>
                      </a:r>
                      <a:endParaRPr lang="zh-CN" altLang="en-US" sz="1800">
                        <a:solidFill>
                          <a:schemeClr val="tx1"/>
                        </a:solidFill>
                      </a:endParaRPr>
                    </a:p>
                  </a:txBody>
                  <a:tcPr marL="68580" marR="68580" marT="34290" marB="34290" anchor="ctr" anchorCtr="0">
                    <a:solidFill>
                      <a:srgbClr val="FDF3F1"/>
                    </a:solidFill>
                  </a:tcPr>
                </a:tc>
              </a:tr>
              <a:tr h="540000">
                <a:tc rowSpan="2">
                  <a:txBody>
                    <a:bodyPr/>
                    <a:p>
                      <a:pPr algn="ctr">
                        <a:buNone/>
                      </a:pPr>
                      <a:r>
                        <a:rPr lang="zh-CN" altLang="en-US" sz="1800"/>
                        <a:t>学习动机起作用时间的长短</a:t>
                      </a:r>
                      <a:endParaRPr lang="zh-CN" altLang="en-US" sz="1800"/>
                    </a:p>
                  </a:txBody>
                  <a:tcPr marL="68580" marR="68580" marT="34290" marB="34290" anchor="ctr" anchorCtr="0"/>
                </a:tc>
                <a:tc>
                  <a:txBody>
                    <a:bodyPr/>
                    <a:p>
                      <a:pPr algn="ctr">
                        <a:buNone/>
                      </a:pPr>
                      <a:r>
                        <a:rPr lang="zh-CN" altLang="en-US" sz="1800"/>
                        <a:t>近景的直接性学习动机</a:t>
                      </a:r>
                      <a:endParaRPr lang="zh-CN" altLang="en-US" sz="1800"/>
                    </a:p>
                  </a:txBody>
                  <a:tcPr marL="68580" marR="68580" marT="34290" marB="34290" anchor="ctr" anchorCtr="0"/>
                </a:tc>
              </a:tr>
              <a:tr h="540000">
                <a:tc vMerge="1">
                  <a:tcPr/>
                </a:tc>
                <a:tc>
                  <a:txBody>
                    <a:bodyPr/>
                    <a:p>
                      <a:pPr algn="ctr">
                        <a:buNone/>
                      </a:pPr>
                      <a:r>
                        <a:rPr lang="zh-CN" altLang="en-US" sz="1800"/>
                        <a:t>远景的间接性学习动机</a:t>
                      </a:r>
                      <a:endParaRPr lang="zh-CN" altLang="en-US" sz="1800"/>
                    </a:p>
                  </a:txBody>
                  <a:tcPr marL="68580" marR="68580" marT="34290" marB="34290" anchor="ctr" anchorCtr="0"/>
                </a:tc>
              </a:tr>
              <a:tr h="540000">
                <a:tc rowSpan="3">
                  <a:txBody>
                    <a:bodyPr/>
                    <a:p>
                      <a:pPr algn="ctr">
                        <a:buNone/>
                      </a:pPr>
                      <a:r>
                        <a:rPr lang="zh-CN" altLang="en-US" sz="1800">
                          <a:solidFill>
                            <a:schemeClr val="bg1"/>
                          </a:solidFill>
                        </a:rPr>
                        <a:t>学校情境中的学业成就动机</a:t>
                      </a:r>
                      <a:endParaRPr lang="zh-CN" altLang="en-US" sz="1800">
                        <a:solidFill>
                          <a:schemeClr val="bg1"/>
                        </a:solidFill>
                      </a:endParaRPr>
                    </a:p>
                    <a:p>
                      <a:pPr algn="ctr">
                        <a:buNone/>
                      </a:pPr>
                      <a:r>
                        <a:rPr lang="zh-CN" altLang="en-US" sz="1800">
                          <a:solidFill>
                            <a:schemeClr val="bg1"/>
                          </a:solidFill>
                        </a:rPr>
                        <a:t>（奥苏贝尔）</a:t>
                      </a:r>
                      <a:endParaRPr lang="zh-CN" altLang="en-US" sz="1800">
                        <a:solidFill>
                          <a:schemeClr val="bg1"/>
                        </a:solidFill>
                      </a:endParaRPr>
                    </a:p>
                  </a:txBody>
                  <a:tcPr marL="68580" marR="68580" marT="34290" marB="34290" anchor="ctr" anchorCtr="0">
                    <a:solidFill>
                      <a:srgbClr val="F5B9A9"/>
                    </a:solidFill>
                  </a:tcPr>
                </a:tc>
                <a:tc>
                  <a:txBody>
                    <a:bodyPr/>
                    <a:p>
                      <a:pPr algn="ctr">
                        <a:buNone/>
                      </a:pPr>
                      <a:r>
                        <a:rPr lang="zh-CN" altLang="en-US" sz="1800"/>
                        <a:t>认知内驱力</a:t>
                      </a:r>
                      <a:endParaRPr lang="zh-CN" altLang="en-US" sz="1800"/>
                    </a:p>
                  </a:txBody>
                  <a:tcPr marL="68580" marR="68580" marT="34290" marB="34290" anchor="ctr" anchorCtr="0"/>
                </a:tc>
              </a:tr>
              <a:tr h="540000">
                <a:tc vMerge="1">
                  <a:tcPr/>
                </a:tc>
                <a:tc>
                  <a:txBody>
                    <a:bodyPr/>
                    <a:p>
                      <a:pPr algn="ctr">
                        <a:buNone/>
                      </a:pPr>
                      <a:r>
                        <a:rPr lang="zh-CN" altLang="en-US" sz="1800"/>
                        <a:t>自我提高内驱力</a:t>
                      </a:r>
                      <a:endParaRPr lang="zh-CN" altLang="en-US" sz="1800"/>
                    </a:p>
                  </a:txBody>
                  <a:tcPr marL="68580" marR="68580" marT="34290" marB="34290" anchor="ctr" anchorCtr="0"/>
                </a:tc>
              </a:tr>
              <a:tr h="540000">
                <a:tc vMerge="1">
                  <a:tcPr/>
                </a:tc>
                <a:tc>
                  <a:txBody>
                    <a:bodyPr/>
                    <a:p>
                      <a:pPr algn="ctr">
                        <a:buNone/>
                      </a:pPr>
                      <a:r>
                        <a:rPr lang="zh-CN" altLang="en-US" sz="1800"/>
                        <a:t>附属内驱力</a:t>
                      </a:r>
                      <a:endParaRPr lang="zh-CN" altLang="en-US" sz="1800"/>
                    </a:p>
                  </a:txBody>
                  <a:tcPr marL="68580" marR="68580" marT="34290" marB="34290" anchor="ctr" anchorCtr="0"/>
                </a:tc>
              </a:tr>
            </a:tbl>
          </a:graphicData>
        </a:graphic>
      </p:graphicFrame>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弧形 2"/>
          <p:cNvSpPr/>
          <p:nvPr>
            <p:custDataLst>
              <p:tags r:id="rId1"/>
            </p:custDataLst>
          </p:nvPr>
        </p:nvSpPr>
        <p:spPr>
          <a:xfrm>
            <a:off x="3442245" y="3109069"/>
            <a:ext cx="5285877" cy="5285877"/>
          </a:xfrm>
          <a:prstGeom prst="arc">
            <a:avLst>
              <a:gd name="adj1" fmla="val 10856911"/>
              <a:gd name="adj2" fmla="val 0"/>
            </a:avLst>
          </a:prstGeom>
          <a:ln w="69850" cap="rnd">
            <a:solidFill>
              <a:sysClr val="window" lastClr="FFFFFF">
                <a:lumMod val="75000"/>
              </a:sysClr>
            </a:solidFill>
            <a:prstDash val="sysDot"/>
            <a:round/>
          </a:ln>
        </p:spPr>
        <p:style>
          <a:lnRef idx="1">
            <a:srgbClr val="1F74AD"/>
          </a:lnRef>
          <a:fillRef idx="0">
            <a:srgbClr val="1F74AD"/>
          </a:fillRef>
          <a:effectRef idx="0">
            <a:srgbClr val="1F74AD"/>
          </a:effectRef>
          <a:fontRef idx="minor">
            <a:srgbClr val="000000"/>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4" name="椭圆 3"/>
          <p:cNvSpPr/>
          <p:nvPr>
            <p:custDataLst>
              <p:tags r:id="rId2"/>
            </p:custDataLst>
          </p:nvPr>
        </p:nvSpPr>
        <p:spPr>
          <a:xfrm>
            <a:off x="8298180" y="5301615"/>
            <a:ext cx="833120" cy="833120"/>
          </a:xfrm>
          <a:prstGeom prst="ellipse">
            <a:avLst/>
          </a:prstGeom>
          <a:solidFill>
            <a:srgbClr val="7E4CBE"/>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32" name="梯形 31"/>
          <p:cNvSpPr/>
          <p:nvPr>
            <p:custDataLst>
              <p:tags r:id="rId3"/>
            </p:custDataLst>
          </p:nvPr>
        </p:nvSpPr>
        <p:spPr>
          <a:xfrm flipV="1">
            <a:off x="4582795" y="4872355"/>
            <a:ext cx="3004820" cy="1419860"/>
          </a:xfrm>
          <a:prstGeom prst="trapezoid">
            <a:avLst/>
          </a:prstGeom>
          <a:solidFill>
            <a:srgbClr val="4D576B">
              <a:lumMod val="20000"/>
              <a:lumOff val="80000"/>
            </a:srgbClr>
          </a:solidFill>
          <a:ln w="5715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33" name="圆角矩形 32"/>
          <p:cNvSpPr/>
          <p:nvPr>
            <p:custDataLst>
              <p:tags r:id="rId4"/>
            </p:custDataLst>
          </p:nvPr>
        </p:nvSpPr>
        <p:spPr>
          <a:xfrm>
            <a:off x="4431030" y="4737735"/>
            <a:ext cx="3307715" cy="285115"/>
          </a:xfrm>
          <a:prstGeom prst="roundRect">
            <a:avLst>
              <a:gd name="adj" fmla="val 20769"/>
            </a:avLst>
          </a:prstGeom>
          <a:solidFill>
            <a:srgbClr val="4D576B">
              <a:lumMod val="20000"/>
              <a:lumOff val="80000"/>
            </a:srgbClr>
          </a:solidFill>
          <a:ln w="5715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30" name="圆角矩形 29"/>
          <p:cNvSpPr/>
          <p:nvPr>
            <p:custDataLst>
              <p:tags r:id="rId5"/>
            </p:custDataLst>
          </p:nvPr>
        </p:nvSpPr>
        <p:spPr>
          <a:xfrm rot="5109056">
            <a:off x="5866765" y="4234180"/>
            <a:ext cx="1221105" cy="220980"/>
          </a:xfrm>
          <a:prstGeom prst="roundRect">
            <a:avLst/>
          </a:prstGeom>
          <a:solidFill>
            <a:srgbClr val="4D576B">
              <a:lumMod val="20000"/>
              <a:lumOff val="80000"/>
            </a:srgbClr>
          </a:solidFill>
          <a:ln w="5715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31" name="圆角矩形 30"/>
          <p:cNvSpPr/>
          <p:nvPr>
            <p:custDataLst>
              <p:tags r:id="rId6"/>
            </p:custDataLst>
          </p:nvPr>
        </p:nvSpPr>
        <p:spPr>
          <a:xfrm rot="6570399">
            <a:off x="5124450" y="4234180"/>
            <a:ext cx="1221105" cy="220980"/>
          </a:xfrm>
          <a:prstGeom prst="roundRect">
            <a:avLst/>
          </a:prstGeom>
          <a:solidFill>
            <a:srgbClr val="4D576B">
              <a:lumMod val="20000"/>
              <a:lumOff val="80000"/>
            </a:srgbClr>
          </a:solidFill>
          <a:ln w="5715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6" name="椭圆 5"/>
          <p:cNvSpPr/>
          <p:nvPr>
            <p:custDataLst>
              <p:tags r:id="rId7"/>
            </p:custDataLst>
          </p:nvPr>
        </p:nvSpPr>
        <p:spPr>
          <a:xfrm>
            <a:off x="3039110" y="5301615"/>
            <a:ext cx="833120" cy="833120"/>
          </a:xfrm>
          <a:prstGeom prst="ellipse">
            <a:avLst/>
          </a:prstGeom>
          <a:solidFill>
            <a:srgbClr val="E34D4D"/>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11" name="矩形 10"/>
          <p:cNvSpPr/>
          <p:nvPr>
            <p:custDataLst>
              <p:tags r:id="rId8"/>
            </p:custDataLst>
          </p:nvPr>
        </p:nvSpPr>
        <p:spPr>
          <a:xfrm>
            <a:off x="4987290" y="5217795"/>
            <a:ext cx="2195830" cy="871220"/>
          </a:xfrm>
          <a:prstGeom prst="rect">
            <a:avLst/>
          </a:prstGeom>
        </p:spPr>
        <p:txBody>
          <a:bodyPr wrap="square" lIns="90000" tIns="0" rIns="90000" bIns="0" anchor="ctr" anchorCtr="0">
            <a:noAutofit/>
          </a:bodyPr>
          <a:p>
            <a:pPr lvl="0" algn="ctr" defTabSz="913765" fontAlgn="auto">
              <a:lnSpc>
                <a:spcPct val="110000"/>
              </a:lnSpc>
              <a:spcBef>
                <a:spcPts val="0"/>
              </a:spcBef>
              <a:spcAft>
                <a:spcPts val="0"/>
              </a:spcAft>
            </a:pPr>
            <a:r>
              <a:rPr lang="zh-CN" altLang="en-US" sz="1400" b="1" dirty="0">
                <a:solidFill>
                  <a:srgbClr val="7E4CBE"/>
                </a:solidFill>
                <a:uFillTx/>
                <a:latin typeface="微软雅黑" panose="020B0503020204020204" charset="-122"/>
                <a:ea typeface="微软雅黑" panose="020B0503020204020204" charset="-122"/>
                <a:cs typeface="+mn-ea"/>
              </a:rPr>
              <a:t>奥苏贝尔指出：“一般称之为学校情境中的成就动机，至少应包括三方面的内驱力。</a:t>
            </a:r>
            <a:endParaRPr lang="zh-CN" altLang="en-US" sz="1400" b="1" dirty="0">
              <a:solidFill>
                <a:srgbClr val="7E4CBE"/>
              </a:solidFill>
              <a:uFillTx/>
              <a:latin typeface="微软雅黑" panose="020B0503020204020204" charset="-122"/>
              <a:ea typeface="微软雅黑" panose="020B0503020204020204" charset="-122"/>
              <a:cs typeface="+mn-ea"/>
            </a:endParaRPr>
          </a:p>
        </p:txBody>
      </p:sp>
      <p:sp>
        <p:nvSpPr>
          <p:cNvPr id="27" name="文本框 26"/>
          <p:cNvSpPr txBox="1"/>
          <p:nvPr>
            <p:custDataLst>
              <p:tags r:id="rId9"/>
            </p:custDataLst>
          </p:nvPr>
        </p:nvSpPr>
        <p:spPr>
          <a:xfrm>
            <a:off x="4418330" y="2023110"/>
            <a:ext cx="3618230" cy="467995"/>
          </a:xfrm>
          <a:prstGeom prst="rect">
            <a:avLst/>
          </a:prstGeom>
          <a:noFill/>
        </p:spPr>
        <p:txBody>
          <a:bodyPr wrap="square" lIns="90000" tIns="0" rIns="90000" bIns="46800" anchor="t" anchorCtr="0">
            <a:noAutofit/>
          </a:bodyPr>
          <a:p>
            <a:pPr algn="ctr" defTabSz="913765">
              <a:lnSpc>
                <a:spcPct val="120000"/>
              </a:lnSpc>
            </a:pPr>
            <a:r>
              <a:rPr lang="zh-CN" altLang="en-US" sz="1200" spc="150" dirty="0">
                <a:latin typeface="微软雅黑" panose="020B0503020204020204" charset="-122"/>
                <a:ea typeface="微软雅黑" panose="020B0503020204020204" charset="-122"/>
              </a:rPr>
              <a:t>指想要依借自己获得提高的胜任事业或学习的能力而赢得相应地位的需要。它是指向于由一定的成就而获得相应的地位。</a:t>
            </a:r>
            <a:endParaRPr lang="zh-CN" altLang="en-US" sz="1200" spc="150" dirty="0">
              <a:latin typeface="微软雅黑" panose="020B0503020204020204" charset="-122"/>
              <a:ea typeface="微软雅黑" panose="020B0503020204020204" charset="-122"/>
            </a:endParaRPr>
          </a:p>
        </p:txBody>
      </p:sp>
      <p:sp>
        <p:nvSpPr>
          <p:cNvPr id="28" name="矩形 27"/>
          <p:cNvSpPr/>
          <p:nvPr>
            <p:custDataLst>
              <p:tags r:id="rId10"/>
            </p:custDataLst>
          </p:nvPr>
        </p:nvSpPr>
        <p:spPr>
          <a:xfrm>
            <a:off x="5048885" y="1595120"/>
            <a:ext cx="2355850" cy="394335"/>
          </a:xfrm>
          <a:prstGeom prst="rect">
            <a:avLst/>
          </a:prstGeom>
        </p:spPr>
        <p:txBody>
          <a:bodyPr wrap="square" lIns="90000" tIns="46800" rIns="90000" bIns="0" anchor="b" anchorCtr="0">
            <a:normAutofit/>
          </a:bodyPr>
          <a:p>
            <a:pPr lvl="0" algn="ctr" defTabSz="913765">
              <a:lnSpc>
                <a:spcPct val="120000"/>
              </a:lnSpc>
            </a:pPr>
            <a:r>
              <a:rPr lang="zh-CN" altLang="en-US" b="1" spc="300" dirty="0">
                <a:solidFill>
                  <a:srgbClr val="E1448B"/>
                </a:solidFill>
                <a:latin typeface="微软雅黑" panose="020B0503020204020204" charset="-122"/>
                <a:ea typeface="微软雅黑" panose="020B0503020204020204" charset="-122"/>
                <a:cs typeface="+mn-ea"/>
              </a:rPr>
              <a:t>自我提高的内驱力</a:t>
            </a:r>
            <a:endParaRPr lang="zh-CN" altLang="en-US" b="1" spc="300" dirty="0">
              <a:solidFill>
                <a:srgbClr val="E1448B"/>
              </a:solidFill>
              <a:latin typeface="微软雅黑" panose="020B0503020204020204" charset="-122"/>
              <a:ea typeface="微软雅黑" panose="020B0503020204020204" charset="-122"/>
              <a:cs typeface="+mn-ea"/>
            </a:endParaRPr>
          </a:p>
        </p:txBody>
      </p:sp>
      <p:sp>
        <p:nvSpPr>
          <p:cNvPr id="23" name="文本框 22"/>
          <p:cNvSpPr txBox="1"/>
          <p:nvPr>
            <p:custDataLst>
              <p:tags r:id="rId11"/>
            </p:custDataLst>
          </p:nvPr>
        </p:nvSpPr>
        <p:spPr>
          <a:xfrm>
            <a:off x="513080" y="4939665"/>
            <a:ext cx="2354580" cy="1290955"/>
          </a:xfrm>
          <a:prstGeom prst="rect">
            <a:avLst/>
          </a:prstGeom>
          <a:noFill/>
        </p:spPr>
        <p:txBody>
          <a:bodyPr wrap="square" lIns="90000" tIns="0" rIns="90000" bIns="46800" anchor="t" anchorCtr="0">
            <a:noAutofit/>
          </a:bodyPr>
          <a:p>
            <a:pPr algn="r" defTabSz="913765">
              <a:lnSpc>
                <a:spcPct val="120000"/>
              </a:lnSpc>
            </a:pPr>
            <a:r>
              <a:rPr lang="zh-CN" altLang="en-US" sz="1200" spc="150" dirty="0">
                <a:latin typeface="微软雅黑" panose="020B0503020204020204" charset="-122"/>
                <a:ea typeface="微软雅黑" panose="020B0503020204020204" charset="-122"/>
              </a:rPr>
              <a:t>即求知欲，是指想要了解、理解知识信息并阐明与解决有关问题的需要。它多为从好奇的倾向与探究、操作、领会以及应付环境等有关心理因素中派生出来的。</a:t>
            </a:r>
            <a:endParaRPr lang="zh-CN" altLang="en-US" sz="1200" spc="150" dirty="0">
              <a:latin typeface="微软雅黑" panose="020B0503020204020204" charset="-122"/>
              <a:ea typeface="微软雅黑" panose="020B0503020204020204" charset="-122"/>
            </a:endParaRPr>
          </a:p>
        </p:txBody>
      </p:sp>
      <p:sp>
        <p:nvSpPr>
          <p:cNvPr id="24" name="矩形 23"/>
          <p:cNvSpPr/>
          <p:nvPr>
            <p:custDataLst>
              <p:tags r:id="rId12"/>
            </p:custDataLst>
          </p:nvPr>
        </p:nvSpPr>
        <p:spPr>
          <a:xfrm>
            <a:off x="511810" y="4514215"/>
            <a:ext cx="2355850" cy="394335"/>
          </a:xfrm>
          <a:prstGeom prst="rect">
            <a:avLst/>
          </a:prstGeom>
        </p:spPr>
        <p:txBody>
          <a:bodyPr wrap="square" lIns="90000" tIns="46800" rIns="90000" bIns="0" anchor="b" anchorCtr="0">
            <a:normAutofit/>
          </a:bodyPr>
          <a:p>
            <a:pPr lvl="0" algn="r" defTabSz="913765">
              <a:lnSpc>
                <a:spcPct val="120000"/>
              </a:lnSpc>
            </a:pPr>
            <a:r>
              <a:rPr lang="zh-CN" altLang="en-US" b="1" spc="300" dirty="0">
                <a:solidFill>
                  <a:srgbClr val="E34D4D"/>
                </a:solidFill>
                <a:latin typeface="微软雅黑" panose="020B0503020204020204" charset="-122"/>
                <a:ea typeface="微软雅黑" panose="020B0503020204020204" charset="-122"/>
                <a:cs typeface="+mn-ea"/>
              </a:rPr>
              <a:t>认知内驱力</a:t>
            </a:r>
            <a:endParaRPr lang="zh-CN" altLang="en-US" b="1" spc="300" dirty="0">
              <a:solidFill>
                <a:srgbClr val="E34D4D"/>
              </a:solidFill>
              <a:latin typeface="微软雅黑" panose="020B0503020204020204" charset="-122"/>
              <a:ea typeface="微软雅黑" panose="020B0503020204020204" charset="-122"/>
              <a:cs typeface="+mn-ea"/>
            </a:endParaRPr>
          </a:p>
        </p:txBody>
      </p:sp>
      <p:sp>
        <p:nvSpPr>
          <p:cNvPr id="16" name="任意多边形 15"/>
          <p:cNvSpPr/>
          <p:nvPr>
            <p:custDataLst>
              <p:tags r:id="rId13"/>
            </p:custDataLst>
          </p:nvPr>
        </p:nvSpPr>
        <p:spPr bwMode="auto">
          <a:xfrm>
            <a:off x="8517255" y="5521325"/>
            <a:ext cx="395605" cy="394335"/>
          </a:xfrm>
          <a:custGeom>
            <a:avLst/>
            <a:gdLst>
              <a:gd name="T0" fmla="*/ 164 w 204"/>
              <a:gd name="T1" fmla="*/ 0 h 204"/>
              <a:gd name="T2" fmla="*/ 39 w 204"/>
              <a:gd name="T3" fmla="*/ 0 h 204"/>
              <a:gd name="T4" fmla="*/ 0 w 204"/>
              <a:gd name="T5" fmla="*/ 39 h 204"/>
              <a:gd name="T6" fmla="*/ 0 w 204"/>
              <a:gd name="T7" fmla="*/ 81 h 204"/>
              <a:gd name="T8" fmla="*/ 0 w 204"/>
              <a:gd name="T9" fmla="*/ 164 h 204"/>
              <a:gd name="T10" fmla="*/ 39 w 204"/>
              <a:gd name="T11" fmla="*/ 204 h 204"/>
              <a:gd name="T12" fmla="*/ 164 w 204"/>
              <a:gd name="T13" fmla="*/ 204 h 204"/>
              <a:gd name="T14" fmla="*/ 204 w 204"/>
              <a:gd name="T15" fmla="*/ 164 h 204"/>
              <a:gd name="T16" fmla="*/ 204 w 204"/>
              <a:gd name="T17" fmla="*/ 81 h 204"/>
              <a:gd name="T18" fmla="*/ 204 w 204"/>
              <a:gd name="T19" fmla="*/ 39 h 204"/>
              <a:gd name="T20" fmla="*/ 164 w 204"/>
              <a:gd name="T21" fmla="*/ 0 h 204"/>
              <a:gd name="T22" fmla="*/ 176 w 204"/>
              <a:gd name="T23" fmla="*/ 23 h 204"/>
              <a:gd name="T24" fmla="*/ 180 w 204"/>
              <a:gd name="T25" fmla="*/ 23 h 204"/>
              <a:gd name="T26" fmla="*/ 180 w 204"/>
              <a:gd name="T27" fmla="*/ 28 h 204"/>
              <a:gd name="T28" fmla="*/ 180 w 204"/>
              <a:gd name="T29" fmla="*/ 58 h 204"/>
              <a:gd name="T30" fmla="*/ 146 w 204"/>
              <a:gd name="T31" fmla="*/ 58 h 204"/>
              <a:gd name="T32" fmla="*/ 146 w 204"/>
              <a:gd name="T33" fmla="*/ 24 h 204"/>
              <a:gd name="T34" fmla="*/ 176 w 204"/>
              <a:gd name="T35" fmla="*/ 23 h 204"/>
              <a:gd name="T36" fmla="*/ 73 w 204"/>
              <a:gd name="T37" fmla="*/ 81 h 204"/>
              <a:gd name="T38" fmla="*/ 102 w 204"/>
              <a:gd name="T39" fmla="*/ 66 h 204"/>
              <a:gd name="T40" fmla="*/ 131 w 204"/>
              <a:gd name="T41" fmla="*/ 81 h 204"/>
              <a:gd name="T42" fmla="*/ 138 w 204"/>
              <a:gd name="T43" fmla="*/ 102 h 204"/>
              <a:gd name="T44" fmla="*/ 102 w 204"/>
              <a:gd name="T45" fmla="*/ 138 h 204"/>
              <a:gd name="T46" fmla="*/ 66 w 204"/>
              <a:gd name="T47" fmla="*/ 102 h 204"/>
              <a:gd name="T48" fmla="*/ 73 w 204"/>
              <a:gd name="T49" fmla="*/ 81 h 204"/>
              <a:gd name="T50" fmla="*/ 184 w 204"/>
              <a:gd name="T51" fmla="*/ 164 h 204"/>
              <a:gd name="T52" fmla="*/ 164 w 204"/>
              <a:gd name="T53" fmla="*/ 184 h 204"/>
              <a:gd name="T54" fmla="*/ 39 w 204"/>
              <a:gd name="T55" fmla="*/ 184 h 204"/>
              <a:gd name="T56" fmla="*/ 20 w 204"/>
              <a:gd name="T57" fmla="*/ 164 h 204"/>
              <a:gd name="T58" fmla="*/ 20 w 204"/>
              <a:gd name="T59" fmla="*/ 81 h 204"/>
              <a:gd name="T60" fmla="*/ 50 w 204"/>
              <a:gd name="T61" fmla="*/ 81 h 204"/>
              <a:gd name="T62" fmla="*/ 46 w 204"/>
              <a:gd name="T63" fmla="*/ 102 h 204"/>
              <a:gd name="T64" fmla="*/ 102 w 204"/>
              <a:gd name="T65" fmla="*/ 158 h 204"/>
              <a:gd name="T66" fmla="*/ 157 w 204"/>
              <a:gd name="T67" fmla="*/ 102 h 204"/>
              <a:gd name="T68" fmla="*/ 153 w 204"/>
              <a:gd name="T69" fmla="*/ 81 h 204"/>
              <a:gd name="T70" fmla="*/ 184 w 204"/>
              <a:gd name="T71" fmla="*/ 81 h 204"/>
              <a:gd name="T72" fmla="*/ 184 w 204"/>
              <a:gd name="T73"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204">
                <a:moveTo>
                  <a:pt x="164" y="0"/>
                </a:moveTo>
                <a:cubicBezTo>
                  <a:pt x="39" y="0"/>
                  <a:pt x="39" y="0"/>
                  <a:pt x="39" y="0"/>
                </a:cubicBezTo>
                <a:cubicBezTo>
                  <a:pt x="17" y="0"/>
                  <a:pt x="0" y="18"/>
                  <a:pt x="0" y="39"/>
                </a:cubicBezTo>
                <a:cubicBezTo>
                  <a:pt x="0" y="81"/>
                  <a:pt x="0" y="81"/>
                  <a:pt x="0" y="81"/>
                </a:cubicBezTo>
                <a:cubicBezTo>
                  <a:pt x="0" y="164"/>
                  <a:pt x="0" y="164"/>
                  <a:pt x="0" y="164"/>
                </a:cubicBezTo>
                <a:cubicBezTo>
                  <a:pt x="0" y="186"/>
                  <a:pt x="17" y="204"/>
                  <a:pt x="39" y="204"/>
                </a:cubicBezTo>
                <a:cubicBezTo>
                  <a:pt x="164" y="204"/>
                  <a:pt x="164" y="204"/>
                  <a:pt x="164" y="204"/>
                </a:cubicBezTo>
                <a:cubicBezTo>
                  <a:pt x="186" y="204"/>
                  <a:pt x="204" y="186"/>
                  <a:pt x="204" y="164"/>
                </a:cubicBezTo>
                <a:cubicBezTo>
                  <a:pt x="204" y="81"/>
                  <a:pt x="204" y="81"/>
                  <a:pt x="204" y="81"/>
                </a:cubicBezTo>
                <a:cubicBezTo>
                  <a:pt x="204" y="39"/>
                  <a:pt x="204" y="39"/>
                  <a:pt x="204" y="39"/>
                </a:cubicBezTo>
                <a:cubicBezTo>
                  <a:pt x="204" y="18"/>
                  <a:pt x="186" y="0"/>
                  <a:pt x="164" y="0"/>
                </a:cubicBezTo>
                <a:close/>
                <a:moveTo>
                  <a:pt x="176" y="23"/>
                </a:moveTo>
                <a:cubicBezTo>
                  <a:pt x="180" y="23"/>
                  <a:pt x="180" y="23"/>
                  <a:pt x="180" y="23"/>
                </a:cubicBezTo>
                <a:cubicBezTo>
                  <a:pt x="180" y="28"/>
                  <a:pt x="180" y="28"/>
                  <a:pt x="180" y="28"/>
                </a:cubicBezTo>
                <a:cubicBezTo>
                  <a:pt x="180" y="58"/>
                  <a:pt x="180" y="58"/>
                  <a:pt x="180" y="58"/>
                </a:cubicBezTo>
                <a:cubicBezTo>
                  <a:pt x="146" y="58"/>
                  <a:pt x="146" y="58"/>
                  <a:pt x="146" y="58"/>
                </a:cubicBezTo>
                <a:cubicBezTo>
                  <a:pt x="146" y="24"/>
                  <a:pt x="146" y="24"/>
                  <a:pt x="146" y="24"/>
                </a:cubicBezTo>
                <a:lnTo>
                  <a:pt x="176" y="23"/>
                </a:lnTo>
                <a:close/>
                <a:moveTo>
                  <a:pt x="73" y="81"/>
                </a:moveTo>
                <a:cubicBezTo>
                  <a:pt x="79" y="72"/>
                  <a:pt x="90" y="66"/>
                  <a:pt x="102" y="66"/>
                </a:cubicBezTo>
                <a:cubicBezTo>
                  <a:pt x="114" y="66"/>
                  <a:pt x="124" y="72"/>
                  <a:pt x="131" y="81"/>
                </a:cubicBezTo>
                <a:cubicBezTo>
                  <a:pt x="135" y="87"/>
                  <a:pt x="138" y="94"/>
                  <a:pt x="138" y="102"/>
                </a:cubicBezTo>
                <a:cubicBezTo>
                  <a:pt x="138" y="122"/>
                  <a:pt x="121" y="138"/>
                  <a:pt x="102" y="138"/>
                </a:cubicBezTo>
                <a:cubicBezTo>
                  <a:pt x="82" y="138"/>
                  <a:pt x="66" y="122"/>
                  <a:pt x="66" y="102"/>
                </a:cubicBezTo>
                <a:cubicBezTo>
                  <a:pt x="66" y="94"/>
                  <a:pt x="68" y="87"/>
                  <a:pt x="73" y="81"/>
                </a:cubicBezTo>
                <a:close/>
                <a:moveTo>
                  <a:pt x="184" y="164"/>
                </a:moveTo>
                <a:cubicBezTo>
                  <a:pt x="184" y="175"/>
                  <a:pt x="175" y="184"/>
                  <a:pt x="164" y="184"/>
                </a:cubicBezTo>
                <a:cubicBezTo>
                  <a:pt x="39" y="184"/>
                  <a:pt x="39" y="184"/>
                  <a:pt x="39" y="184"/>
                </a:cubicBezTo>
                <a:cubicBezTo>
                  <a:pt x="28" y="184"/>
                  <a:pt x="20" y="175"/>
                  <a:pt x="20" y="164"/>
                </a:cubicBezTo>
                <a:cubicBezTo>
                  <a:pt x="20" y="81"/>
                  <a:pt x="20" y="81"/>
                  <a:pt x="20" y="81"/>
                </a:cubicBezTo>
                <a:cubicBezTo>
                  <a:pt x="50" y="81"/>
                  <a:pt x="50" y="81"/>
                  <a:pt x="50" y="81"/>
                </a:cubicBezTo>
                <a:cubicBezTo>
                  <a:pt x="47" y="87"/>
                  <a:pt x="46" y="95"/>
                  <a:pt x="46" y="102"/>
                </a:cubicBezTo>
                <a:cubicBezTo>
                  <a:pt x="46" y="133"/>
                  <a:pt x="71" y="158"/>
                  <a:pt x="102" y="158"/>
                </a:cubicBezTo>
                <a:cubicBezTo>
                  <a:pt x="132" y="158"/>
                  <a:pt x="157" y="133"/>
                  <a:pt x="157" y="102"/>
                </a:cubicBezTo>
                <a:cubicBezTo>
                  <a:pt x="157" y="95"/>
                  <a:pt x="156" y="87"/>
                  <a:pt x="153" y="81"/>
                </a:cubicBezTo>
                <a:cubicBezTo>
                  <a:pt x="184" y="81"/>
                  <a:pt x="184" y="81"/>
                  <a:pt x="184" y="81"/>
                </a:cubicBezTo>
                <a:lnTo>
                  <a:pt x="184" y="164"/>
                </a:lnTo>
                <a:close/>
              </a:path>
            </a:pathLst>
          </a:custGeom>
          <a:solidFill>
            <a:sysClr val="window" lastClr="FFFFFF"/>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7" name="任意多边形 16"/>
          <p:cNvSpPr/>
          <p:nvPr>
            <p:custDataLst>
              <p:tags r:id="rId14"/>
            </p:custDataLst>
          </p:nvPr>
        </p:nvSpPr>
        <p:spPr bwMode="auto">
          <a:xfrm>
            <a:off x="3270250" y="5551170"/>
            <a:ext cx="399415" cy="328295"/>
          </a:xfrm>
          <a:custGeom>
            <a:avLst/>
            <a:gdLst>
              <a:gd name="T0" fmla="*/ 285 w 293"/>
              <a:gd name="T1" fmla="*/ 32 h 238"/>
              <a:gd name="T2" fmla="*/ 259 w 293"/>
              <a:gd name="T3" fmla="*/ 38 h 238"/>
              <a:gd name="T4" fmla="*/ 275 w 293"/>
              <a:gd name="T5" fmla="*/ 24 h 238"/>
              <a:gd name="T6" fmla="*/ 285 w 293"/>
              <a:gd name="T7" fmla="*/ 4 h 238"/>
              <a:gd name="T8" fmla="*/ 257 w 293"/>
              <a:gd name="T9" fmla="*/ 16 h 238"/>
              <a:gd name="T10" fmla="*/ 237 w 293"/>
              <a:gd name="T11" fmla="*/ 11 h 238"/>
              <a:gd name="T12" fmla="*/ 216 w 293"/>
              <a:gd name="T13" fmla="*/ 1 h 238"/>
              <a:gd name="T14" fmla="*/ 203 w 293"/>
              <a:gd name="T15" fmla="*/ 0 h 238"/>
              <a:gd name="T16" fmla="*/ 179 w 293"/>
              <a:gd name="T17" fmla="*/ 5 h 238"/>
              <a:gd name="T18" fmla="*/ 154 w 293"/>
              <a:gd name="T19" fmla="*/ 27 h 238"/>
              <a:gd name="T20" fmla="*/ 143 w 293"/>
              <a:gd name="T21" fmla="*/ 54 h 238"/>
              <a:gd name="T22" fmla="*/ 143 w 293"/>
              <a:gd name="T23" fmla="*/ 67 h 238"/>
              <a:gd name="T24" fmla="*/ 126 w 293"/>
              <a:gd name="T25" fmla="*/ 72 h 238"/>
              <a:gd name="T26" fmla="*/ 75 w 293"/>
              <a:gd name="T27" fmla="*/ 55 h 238"/>
              <a:gd name="T28" fmla="*/ 33 w 293"/>
              <a:gd name="T29" fmla="*/ 24 h 238"/>
              <a:gd name="T30" fmla="*/ 17 w 293"/>
              <a:gd name="T31" fmla="*/ 17 h 238"/>
              <a:gd name="T32" fmla="*/ 12 w 293"/>
              <a:gd name="T33" fmla="*/ 41 h 238"/>
              <a:gd name="T34" fmla="*/ 14 w 293"/>
              <a:gd name="T35" fmla="*/ 57 h 238"/>
              <a:gd name="T36" fmla="*/ 23 w 293"/>
              <a:gd name="T37" fmla="*/ 76 h 238"/>
              <a:gd name="T38" fmla="*/ 39 w 293"/>
              <a:gd name="T39" fmla="*/ 91 h 238"/>
              <a:gd name="T40" fmla="*/ 25 w 293"/>
              <a:gd name="T41" fmla="*/ 89 h 238"/>
              <a:gd name="T42" fmla="*/ 12 w 293"/>
              <a:gd name="T43" fmla="*/ 84 h 238"/>
              <a:gd name="T44" fmla="*/ 13 w 293"/>
              <a:gd name="T45" fmla="*/ 95 h 238"/>
              <a:gd name="T46" fmla="*/ 25 w 293"/>
              <a:gd name="T47" fmla="*/ 123 h 238"/>
              <a:gd name="T48" fmla="*/ 50 w 293"/>
              <a:gd name="T49" fmla="*/ 140 h 238"/>
              <a:gd name="T50" fmla="*/ 52 w 293"/>
              <a:gd name="T51" fmla="*/ 145 h 238"/>
              <a:gd name="T52" fmla="*/ 33 w 293"/>
              <a:gd name="T53" fmla="*/ 145 h 238"/>
              <a:gd name="T54" fmla="*/ 41 w 293"/>
              <a:gd name="T55" fmla="*/ 161 h 238"/>
              <a:gd name="T56" fmla="*/ 62 w 293"/>
              <a:gd name="T57" fmla="*/ 179 h 238"/>
              <a:gd name="T58" fmla="*/ 89 w 293"/>
              <a:gd name="T59" fmla="*/ 186 h 238"/>
              <a:gd name="T60" fmla="*/ 73 w 293"/>
              <a:gd name="T61" fmla="*/ 197 h 238"/>
              <a:gd name="T62" fmla="*/ 45 w 293"/>
              <a:gd name="T63" fmla="*/ 208 h 238"/>
              <a:gd name="T64" fmla="*/ 14 w 293"/>
              <a:gd name="T65" fmla="*/ 212 h 238"/>
              <a:gd name="T66" fmla="*/ 0 w 293"/>
              <a:gd name="T67" fmla="*/ 211 h 238"/>
              <a:gd name="T68" fmla="*/ 32 w 293"/>
              <a:gd name="T69" fmla="*/ 227 h 238"/>
              <a:gd name="T70" fmla="*/ 68 w 293"/>
              <a:gd name="T71" fmla="*/ 237 h 238"/>
              <a:gd name="T72" fmla="*/ 93 w 293"/>
              <a:gd name="T73" fmla="*/ 238 h 238"/>
              <a:gd name="T74" fmla="*/ 149 w 293"/>
              <a:gd name="T75" fmla="*/ 229 h 238"/>
              <a:gd name="T76" fmla="*/ 195 w 293"/>
              <a:gd name="T77" fmla="*/ 205 h 238"/>
              <a:gd name="T78" fmla="*/ 229 w 293"/>
              <a:gd name="T79" fmla="*/ 169 h 238"/>
              <a:gd name="T80" fmla="*/ 252 w 293"/>
              <a:gd name="T81" fmla="*/ 127 h 238"/>
              <a:gd name="T82" fmla="*/ 262 w 293"/>
              <a:gd name="T83" fmla="*/ 82 h 238"/>
              <a:gd name="T84" fmla="*/ 263 w 293"/>
              <a:gd name="T85" fmla="*/ 59 h 238"/>
              <a:gd name="T86" fmla="*/ 280 w 293"/>
              <a:gd name="T87" fmla="*/ 45 h 238"/>
              <a:gd name="T88" fmla="*/ 293 w 293"/>
              <a:gd name="T89" fmla="*/ 2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3" h="238">
                <a:moveTo>
                  <a:pt x="293" y="28"/>
                </a:moveTo>
                <a:lnTo>
                  <a:pt x="293" y="28"/>
                </a:lnTo>
                <a:lnTo>
                  <a:pt x="285" y="32"/>
                </a:lnTo>
                <a:lnTo>
                  <a:pt x="277" y="34"/>
                </a:lnTo>
                <a:lnTo>
                  <a:pt x="267" y="36"/>
                </a:lnTo>
                <a:lnTo>
                  <a:pt x="259" y="38"/>
                </a:lnTo>
                <a:lnTo>
                  <a:pt x="259" y="38"/>
                </a:lnTo>
                <a:lnTo>
                  <a:pt x="267" y="31"/>
                </a:lnTo>
                <a:lnTo>
                  <a:pt x="275" y="24"/>
                </a:lnTo>
                <a:lnTo>
                  <a:pt x="281" y="14"/>
                </a:lnTo>
                <a:lnTo>
                  <a:pt x="285" y="4"/>
                </a:lnTo>
                <a:lnTo>
                  <a:pt x="285" y="4"/>
                </a:lnTo>
                <a:lnTo>
                  <a:pt x="277" y="9"/>
                </a:lnTo>
                <a:lnTo>
                  <a:pt x="266" y="13"/>
                </a:lnTo>
                <a:lnTo>
                  <a:pt x="257" y="16"/>
                </a:lnTo>
                <a:lnTo>
                  <a:pt x="247" y="18"/>
                </a:lnTo>
                <a:lnTo>
                  <a:pt x="247" y="18"/>
                </a:lnTo>
                <a:lnTo>
                  <a:pt x="237" y="11"/>
                </a:lnTo>
                <a:lnTo>
                  <a:pt x="227" y="5"/>
                </a:lnTo>
                <a:lnTo>
                  <a:pt x="222" y="3"/>
                </a:lnTo>
                <a:lnTo>
                  <a:pt x="216" y="1"/>
                </a:lnTo>
                <a:lnTo>
                  <a:pt x="209" y="0"/>
                </a:lnTo>
                <a:lnTo>
                  <a:pt x="203" y="0"/>
                </a:lnTo>
                <a:lnTo>
                  <a:pt x="203" y="0"/>
                </a:lnTo>
                <a:lnTo>
                  <a:pt x="197" y="0"/>
                </a:lnTo>
                <a:lnTo>
                  <a:pt x="191" y="1"/>
                </a:lnTo>
                <a:lnTo>
                  <a:pt x="179" y="5"/>
                </a:lnTo>
                <a:lnTo>
                  <a:pt x="169" y="10"/>
                </a:lnTo>
                <a:lnTo>
                  <a:pt x="161" y="17"/>
                </a:lnTo>
                <a:lnTo>
                  <a:pt x="154" y="27"/>
                </a:lnTo>
                <a:lnTo>
                  <a:pt x="147" y="37"/>
                </a:lnTo>
                <a:lnTo>
                  <a:pt x="144" y="48"/>
                </a:lnTo>
                <a:lnTo>
                  <a:pt x="143" y="54"/>
                </a:lnTo>
                <a:lnTo>
                  <a:pt x="143" y="60"/>
                </a:lnTo>
                <a:lnTo>
                  <a:pt x="143" y="60"/>
                </a:lnTo>
                <a:lnTo>
                  <a:pt x="143" y="67"/>
                </a:lnTo>
                <a:lnTo>
                  <a:pt x="144" y="74"/>
                </a:lnTo>
                <a:lnTo>
                  <a:pt x="144" y="74"/>
                </a:lnTo>
                <a:lnTo>
                  <a:pt x="126" y="72"/>
                </a:lnTo>
                <a:lnTo>
                  <a:pt x="108" y="68"/>
                </a:lnTo>
                <a:lnTo>
                  <a:pt x="92" y="63"/>
                </a:lnTo>
                <a:lnTo>
                  <a:pt x="75" y="55"/>
                </a:lnTo>
                <a:lnTo>
                  <a:pt x="59" y="46"/>
                </a:lnTo>
                <a:lnTo>
                  <a:pt x="45" y="36"/>
                </a:lnTo>
                <a:lnTo>
                  <a:pt x="33" y="24"/>
                </a:lnTo>
                <a:lnTo>
                  <a:pt x="20" y="11"/>
                </a:lnTo>
                <a:lnTo>
                  <a:pt x="20" y="11"/>
                </a:lnTo>
                <a:lnTo>
                  <a:pt x="17" y="17"/>
                </a:lnTo>
                <a:lnTo>
                  <a:pt x="15" y="26"/>
                </a:lnTo>
                <a:lnTo>
                  <a:pt x="13" y="33"/>
                </a:lnTo>
                <a:lnTo>
                  <a:pt x="12" y="41"/>
                </a:lnTo>
                <a:lnTo>
                  <a:pt x="12" y="41"/>
                </a:lnTo>
                <a:lnTo>
                  <a:pt x="13" y="48"/>
                </a:lnTo>
                <a:lnTo>
                  <a:pt x="14" y="57"/>
                </a:lnTo>
                <a:lnTo>
                  <a:pt x="17" y="63"/>
                </a:lnTo>
                <a:lnTo>
                  <a:pt x="20" y="70"/>
                </a:lnTo>
                <a:lnTo>
                  <a:pt x="23" y="76"/>
                </a:lnTo>
                <a:lnTo>
                  <a:pt x="28" y="81"/>
                </a:lnTo>
                <a:lnTo>
                  <a:pt x="34" y="87"/>
                </a:lnTo>
                <a:lnTo>
                  <a:pt x="39" y="91"/>
                </a:lnTo>
                <a:lnTo>
                  <a:pt x="39" y="91"/>
                </a:lnTo>
                <a:lnTo>
                  <a:pt x="32" y="91"/>
                </a:lnTo>
                <a:lnTo>
                  <a:pt x="25" y="89"/>
                </a:lnTo>
                <a:lnTo>
                  <a:pt x="18" y="87"/>
                </a:lnTo>
                <a:lnTo>
                  <a:pt x="12" y="84"/>
                </a:lnTo>
                <a:lnTo>
                  <a:pt x="12" y="84"/>
                </a:lnTo>
                <a:lnTo>
                  <a:pt x="12" y="85"/>
                </a:lnTo>
                <a:lnTo>
                  <a:pt x="12" y="85"/>
                </a:lnTo>
                <a:lnTo>
                  <a:pt x="13" y="95"/>
                </a:lnTo>
                <a:lnTo>
                  <a:pt x="16" y="105"/>
                </a:lnTo>
                <a:lnTo>
                  <a:pt x="20" y="115"/>
                </a:lnTo>
                <a:lnTo>
                  <a:pt x="25" y="123"/>
                </a:lnTo>
                <a:lnTo>
                  <a:pt x="33" y="130"/>
                </a:lnTo>
                <a:lnTo>
                  <a:pt x="41" y="136"/>
                </a:lnTo>
                <a:lnTo>
                  <a:pt x="50" y="140"/>
                </a:lnTo>
                <a:lnTo>
                  <a:pt x="60" y="143"/>
                </a:lnTo>
                <a:lnTo>
                  <a:pt x="60" y="143"/>
                </a:lnTo>
                <a:lnTo>
                  <a:pt x="52" y="145"/>
                </a:lnTo>
                <a:lnTo>
                  <a:pt x="44" y="146"/>
                </a:lnTo>
                <a:lnTo>
                  <a:pt x="44" y="146"/>
                </a:lnTo>
                <a:lnTo>
                  <a:pt x="33" y="145"/>
                </a:lnTo>
                <a:lnTo>
                  <a:pt x="33" y="145"/>
                </a:lnTo>
                <a:lnTo>
                  <a:pt x="37" y="153"/>
                </a:lnTo>
                <a:lnTo>
                  <a:pt x="41" y="161"/>
                </a:lnTo>
                <a:lnTo>
                  <a:pt x="47" y="168"/>
                </a:lnTo>
                <a:lnTo>
                  <a:pt x="54" y="175"/>
                </a:lnTo>
                <a:lnTo>
                  <a:pt x="62" y="179"/>
                </a:lnTo>
                <a:lnTo>
                  <a:pt x="71" y="183"/>
                </a:lnTo>
                <a:lnTo>
                  <a:pt x="79" y="185"/>
                </a:lnTo>
                <a:lnTo>
                  <a:pt x="89" y="186"/>
                </a:lnTo>
                <a:lnTo>
                  <a:pt x="89" y="186"/>
                </a:lnTo>
                <a:lnTo>
                  <a:pt x="81" y="192"/>
                </a:lnTo>
                <a:lnTo>
                  <a:pt x="73" y="197"/>
                </a:lnTo>
                <a:lnTo>
                  <a:pt x="64" y="201"/>
                </a:lnTo>
                <a:lnTo>
                  <a:pt x="54" y="206"/>
                </a:lnTo>
                <a:lnTo>
                  <a:pt x="45" y="208"/>
                </a:lnTo>
                <a:lnTo>
                  <a:pt x="35" y="210"/>
                </a:lnTo>
                <a:lnTo>
                  <a:pt x="25" y="212"/>
                </a:lnTo>
                <a:lnTo>
                  <a:pt x="14" y="212"/>
                </a:lnTo>
                <a:lnTo>
                  <a:pt x="14" y="212"/>
                </a:lnTo>
                <a:lnTo>
                  <a:pt x="0" y="211"/>
                </a:lnTo>
                <a:lnTo>
                  <a:pt x="0" y="211"/>
                </a:lnTo>
                <a:lnTo>
                  <a:pt x="10" y="217"/>
                </a:lnTo>
                <a:lnTo>
                  <a:pt x="21" y="222"/>
                </a:lnTo>
                <a:lnTo>
                  <a:pt x="32" y="227"/>
                </a:lnTo>
                <a:lnTo>
                  <a:pt x="44" y="231"/>
                </a:lnTo>
                <a:lnTo>
                  <a:pt x="55" y="235"/>
                </a:lnTo>
                <a:lnTo>
                  <a:pt x="68" y="237"/>
                </a:lnTo>
                <a:lnTo>
                  <a:pt x="80" y="238"/>
                </a:lnTo>
                <a:lnTo>
                  <a:pt x="93" y="238"/>
                </a:lnTo>
                <a:lnTo>
                  <a:pt x="93" y="238"/>
                </a:lnTo>
                <a:lnTo>
                  <a:pt x="112" y="237"/>
                </a:lnTo>
                <a:lnTo>
                  <a:pt x="132" y="233"/>
                </a:lnTo>
                <a:lnTo>
                  <a:pt x="149" y="229"/>
                </a:lnTo>
                <a:lnTo>
                  <a:pt x="166" y="222"/>
                </a:lnTo>
                <a:lnTo>
                  <a:pt x="180" y="215"/>
                </a:lnTo>
                <a:lnTo>
                  <a:pt x="195" y="205"/>
                </a:lnTo>
                <a:lnTo>
                  <a:pt x="207" y="194"/>
                </a:lnTo>
                <a:lnTo>
                  <a:pt x="220" y="183"/>
                </a:lnTo>
                <a:lnTo>
                  <a:pt x="229" y="169"/>
                </a:lnTo>
                <a:lnTo>
                  <a:pt x="238" y="156"/>
                </a:lnTo>
                <a:lnTo>
                  <a:pt x="246" y="141"/>
                </a:lnTo>
                <a:lnTo>
                  <a:pt x="252" y="127"/>
                </a:lnTo>
                <a:lnTo>
                  <a:pt x="257" y="112"/>
                </a:lnTo>
                <a:lnTo>
                  <a:pt x="260" y="97"/>
                </a:lnTo>
                <a:lnTo>
                  <a:pt x="262" y="82"/>
                </a:lnTo>
                <a:lnTo>
                  <a:pt x="263" y="67"/>
                </a:lnTo>
                <a:lnTo>
                  <a:pt x="263" y="67"/>
                </a:lnTo>
                <a:lnTo>
                  <a:pt x="263" y="59"/>
                </a:lnTo>
                <a:lnTo>
                  <a:pt x="263" y="59"/>
                </a:lnTo>
                <a:lnTo>
                  <a:pt x="271" y="52"/>
                </a:lnTo>
                <a:lnTo>
                  <a:pt x="280" y="45"/>
                </a:lnTo>
                <a:lnTo>
                  <a:pt x="287" y="37"/>
                </a:lnTo>
                <a:lnTo>
                  <a:pt x="293" y="28"/>
                </a:lnTo>
                <a:lnTo>
                  <a:pt x="293" y="28"/>
                </a:lnTo>
                <a:close/>
              </a:path>
            </a:pathLst>
          </a:custGeom>
          <a:solidFill>
            <a:sysClr val="window" lastClr="FFFFFF"/>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9" name="椭圆 8"/>
          <p:cNvSpPr/>
          <p:nvPr>
            <p:custDataLst>
              <p:tags r:id="rId15"/>
            </p:custDataLst>
          </p:nvPr>
        </p:nvSpPr>
        <p:spPr>
          <a:xfrm>
            <a:off x="5668645" y="2692400"/>
            <a:ext cx="833120" cy="833120"/>
          </a:xfrm>
          <a:prstGeom prst="ellipse">
            <a:avLst/>
          </a:prstGeom>
          <a:solidFill>
            <a:srgbClr val="E1448B"/>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18" name="任意多边形 17"/>
          <p:cNvSpPr/>
          <p:nvPr>
            <p:custDataLst>
              <p:tags r:id="rId16"/>
            </p:custDataLst>
          </p:nvPr>
        </p:nvSpPr>
        <p:spPr bwMode="auto">
          <a:xfrm>
            <a:off x="5874385" y="2882900"/>
            <a:ext cx="425450" cy="410210"/>
          </a:xfrm>
          <a:custGeom>
            <a:avLst/>
            <a:gdLst>
              <a:gd name="T0" fmla="*/ 0 w 208"/>
              <a:gd name="T1" fmla="*/ 68 h 201"/>
              <a:gd name="T2" fmla="*/ 8 w 208"/>
              <a:gd name="T3" fmla="*/ 78 h 201"/>
              <a:gd name="T4" fmla="*/ 31 w 208"/>
              <a:gd name="T5" fmla="*/ 72 h 201"/>
              <a:gd name="T6" fmla="*/ 64 w 208"/>
              <a:gd name="T7" fmla="*/ 172 h 201"/>
              <a:gd name="T8" fmla="*/ 106 w 208"/>
              <a:gd name="T9" fmla="*/ 189 h 201"/>
              <a:gd name="T10" fmla="*/ 197 w 208"/>
              <a:gd name="T11" fmla="*/ 62 h 201"/>
              <a:gd name="T12" fmla="*/ 114 w 208"/>
              <a:gd name="T13" fmla="*/ 67 h 201"/>
              <a:gd name="T14" fmla="*/ 137 w 208"/>
              <a:gd name="T15" fmla="*/ 94 h 201"/>
              <a:gd name="T16" fmla="*/ 109 w 208"/>
              <a:gd name="T17" fmla="*/ 130 h 201"/>
              <a:gd name="T18" fmla="*/ 93 w 208"/>
              <a:gd name="T19" fmla="*/ 90 h 201"/>
              <a:gd name="T20" fmla="*/ 60 w 208"/>
              <a:gd name="T21" fmla="*/ 22 h 201"/>
              <a:gd name="T22" fmla="*/ 0 w 208"/>
              <a:gd name="T23" fmla="*/ 68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8" h="201">
                <a:moveTo>
                  <a:pt x="0" y="68"/>
                </a:moveTo>
                <a:cubicBezTo>
                  <a:pt x="8" y="78"/>
                  <a:pt x="8" y="78"/>
                  <a:pt x="8" y="78"/>
                </a:cubicBezTo>
                <a:cubicBezTo>
                  <a:pt x="8" y="78"/>
                  <a:pt x="25" y="65"/>
                  <a:pt x="31" y="72"/>
                </a:cubicBezTo>
                <a:cubicBezTo>
                  <a:pt x="36" y="78"/>
                  <a:pt x="57" y="157"/>
                  <a:pt x="64" y="172"/>
                </a:cubicBezTo>
                <a:cubicBezTo>
                  <a:pt x="70" y="184"/>
                  <a:pt x="87" y="201"/>
                  <a:pt x="106" y="189"/>
                </a:cubicBezTo>
                <a:cubicBezTo>
                  <a:pt x="125" y="177"/>
                  <a:pt x="186" y="124"/>
                  <a:pt x="197" y="62"/>
                </a:cubicBezTo>
                <a:cubicBezTo>
                  <a:pt x="208" y="0"/>
                  <a:pt x="123" y="13"/>
                  <a:pt x="114" y="67"/>
                </a:cubicBezTo>
                <a:cubicBezTo>
                  <a:pt x="137" y="54"/>
                  <a:pt x="149" y="73"/>
                  <a:pt x="137" y="94"/>
                </a:cubicBezTo>
                <a:cubicBezTo>
                  <a:pt x="126" y="116"/>
                  <a:pt x="115" y="130"/>
                  <a:pt x="109" y="130"/>
                </a:cubicBezTo>
                <a:cubicBezTo>
                  <a:pt x="104" y="130"/>
                  <a:pt x="100" y="116"/>
                  <a:pt x="93" y="90"/>
                </a:cubicBezTo>
                <a:cubicBezTo>
                  <a:pt x="87" y="64"/>
                  <a:pt x="87" y="17"/>
                  <a:pt x="60" y="22"/>
                </a:cubicBezTo>
                <a:cubicBezTo>
                  <a:pt x="34" y="27"/>
                  <a:pt x="0" y="68"/>
                  <a:pt x="0" y="68"/>
                </a:cubicBezTo>
                <a:close/>
              </a:path>
            </a:pathLst>
          </a:custGeom>
          <a:solidFill>
            <a:sysClr val="window" lastClr="FFFFFF"/>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37" name="文本框 36"/>
          <p:cNvSpPr txBox="1"/>
          <p:nvPr>
            <p:custDataLst>
              <p:tags r:id="rId17"/>
            </p:custDataLst>
          </p:nvPr>
        </p:nvSpPr>
        <p:spPr>
          <a:xfrm>
            <a:off x="9302750" y="5157470"/>
            <a:ext cx="2354580" cy="1112520"/>
          </a:xfrm>
          <a:prstGeom prst="rect">
            <a:avLst/>
          </a:prstGeom>
          <a:noFill/>
        </p:spPr>
        <p:txBody>
          <a:bodyPr wrap="square" lIns="90000" tIns="0" rIns="90000" bIns="46800" anchor="t" anchorCtr="0">
            <a:noAutofit/>
          </a:bodyPr>
          <a:p>
            <a:pPr defTabSz="913765">
              <a:lnSpc>
                <a:spcPct val="120000"/>
              </a:lnSpc>
            </a:pPr>
            <a:r>
              <a:rPr lang="zh-CN" altLang="en-US" sz="1200" spc="150" dirty="0">
                <a:latin typeface="微软雅黑" panose="020B0503020204020204" charset="-122"/>
                <a:ea typeface="微软雅黑" panose="020B0503020204020204" charset="-122"/>
              </a:rPr>
              <a:t>指为了获得他人或社会对自己的认可和赞许而努力学习或工作的需要。它是把目标的追求指向于自己获得外界的认可或赞许。</a:t>
            </a:r>
            <a:endParaRPr lang="zh-CN" altLang="en-US" sz="1200" spc="150" dirty="0">
              <a:latin typeface="微软雅黑" panose="020B0503020204020204" charset="-122"/>
              <a:ea typeface="微软雅黑" panose="020B0503020204020204" charset="-122"/>
            </a:endParaRPr>
          </a:p>
        </p:txBody>
      </p:sp>
      <p:sp>
        <p:nvSpPr>
          <p:cNvPr id="38" name="矩形 37"/>
          <p:cNvSpPr/>
          <p:nvPr>
            <p:custDataLst>
              <p:tags r:id="rId18"/>
            </p:custDataLst>
          </p:nvPr>
        </p:nvSpPr>
        <p:spPr>
          <a:xfrm>
            <a:off x="9302750" y="4726305"/>
            <a:ext cx="2355850" cy="394335"/>
          </a:xfrm>
          <a:prstGeom prst="rect">
            <a:avLst/>
          </a:prstGeom>
        </p:spPr>
        <p:txBody>
          <a:bodyPr wrap="square" lIns="90000" tIns="46800" rIns="90000" bIns="0" anchor="b" anchorCtr="0">
            <a:noAutofit/>
          </a:bodyPr>
          <a:p>
            <a:pPr lvl="0" defTabSz="913765">
              <a:lnSpc>
                <a:spcPct val="120000"/>
              </a:lnSpc>
            </a:pPr>
            <a:r>
              <a:rPr lang="zh-CN" altLang="en-US" b="1" spc="300" dirty="0">
                <a:solidFill>
                  <a:srgbClr val="7E4CBE"/>
                </a:solidFill>
                <a:latin typeface="微软雅黑" panose="020B0503020204020204" charset="-122"/>
                <a:ea typeface="微软雅黑" panose="020B0503020204020204" charset="-122"/>
                <a:cs typeface="+mn-ea"/>
              </a:rPr>
              <a:t>附属内驱力</a:t>
            </a:r>
            <a:endParaRPr lang="zh-CN" altLang="en-US" b="1" spc="300" dirty="0">
              <a:solidFill>
                <a:srgbClr val="7E4CBE"/>
              </a:solidFill>
              <a:latin typeface="微软雅黑" panose="020B0503020204020204" charset="-122"/>
              <a:ea typeface="微软雅黑" panose="020B0503020204020204" charset="-122"/>
              <a:cs typeface="+mn-ea"/>
            </a:endParaRPr>
          </a:p>
        </p:txBody>
      </p:sp>
      <p:sp>
        <p:nvSpPr>
          <p:cNvPr id="2" name="圆角矩形 1"/>
          <p:cNvSpPr/>
          <p:nvPr/>
        </p:nvSpPr>
        <p:spPr>
          <a:xfrm>
            <a:off x="259715" y="298450"/>
            <a:ext cx="11671935" cy="6260465"/>
          </a:xfrm>
          <a:prstGeom prst="roundRect">
            <a:avLst>
              <a:gd name="adj" fmla="val 2641"/>
            </a:avLst>
          </a:prstGeom>
          <a:no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n>
                <a:noFill/>
              </a:ln>
              <a:noFill/>
            </a:endParaRPr>
          </a:p>
        </p:txBody>
      </p:sp>
      <p:sp>
        <p:nvSpPr>
          <p:cNvPr id="15" name="文本框 14"/>
          <p:cNvSpPr txBox="1"/>
          <p:nvPr/>
        </p:nvSpPr>
        <p:spPr>
          <a:xfrm>
            <a:off x="1486535" y="636270"/>
            <a:ext cx="9364980" cy="755650"/>
          </a:xfrm>
          <a:prstGeom prst="rect">
            <a:avLst/>
          </a:prstGeom>
          <a:noFill/>
          <a:effectLst/>
        </p:spPr>
        <p:txBody>
          <a:bodyPr wrap="square" rtlCol="0">
            <a:spAutoFit/>
          </a:bodyPr>
          <a:p>
            <a:pPr>
              <a:lnSpc>
                <a:spcPct val="120000"/>
              </a:lnSpc>
            </a:pPr>
            <a:r>
              <a:rPr lang="zh-CN" altLang="en-US" sz="3600" dirty="0">
                <a:solidFill>
                  <a:schemeClr val="dk1">
                    <a:lumMod val="85000"/>
                    <a:lumOff val="1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rPr>
              <a:t>认知内驱力、自我提高的内驱力和附属内驱力</a:t>
            </a:r>
            <a:endParaRPr lang="zh-CN" altLang="en-US" sz="3600" dirty="0">
              <a:solidFill>
                <a:schemeClr val="dk1">
                  <a:lumMod val="85000"/>
                  <a:lumOff val="1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endParaRPr>
          </a:p>
        </p:txBody>
      </p:sp>
      <p:pic>
        <p:nvPicPr>
          <p:cNvPr id="7" name="图形 15"/>
          <p:cNvPicPr>
            <a:picLocks noChangeAspect="1"/>
          </p:cNvPicPr>
          <p:nvPr/>
        </p:nvPicPr>
        <p:blipFill>
          <a:blip r:embed="rId19"/>
          <a:stretch>
            <a:fillRect/>
          </a:stretch>
        </p:blipFill>
        <p:spPr>
          <a:xfrm>
            <a:off x="625419" y="641574"/>
            <a:ext cx="861262" cy="745322"/>
          </a:xfrm>
          <a:prstGeom prst="rect">
            <a:avLst/>
          </a:prstGeom>
          <a:effectLst>
            <a:outerShdw blurRad="25400" dist="25400" dir="8100000" algn="tr" rotWithShape="0">
              <a:prstClr val="black">
                <a:alpha val="40000"/>
              </a:prstClr>
            </a:outerShdw>
          </a:effectLst>
        </p:spPr>
      </p:pic>
      <p:pic>
        <p:nvPicPr>
          <p:cNvPr id="8" name="图形 12"/>
          <p:cNvPicPr>
            <a:picLocks noChangeAspect="1"/>
          </p:cNvPicPr>
          <p:nvPr/>
        </p:nvPicPr>
        <p:blipFill>
          <a:blip r:embed="rId20"/>
          <a:stretch>
            <a:fillRect/>
          </a:stretch>
        </p:blipFill>
        <p:spPr>
          <a:xfrm>
            <a:off x="8610834" y="1386877"/>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21"/>
          <a:stretch>
            <a:fillRect/>
          </a:stretch>
        </p:blipFill>
        <p:spPr>
          <a:xfrm>
            <a:off x="10778022" y="2381247"/>
            <a:ext cx="501660" cy="501660"/>
          </a:xfrm>
          <a:prstGeom prst="rect">
            <a:avLst/>
          </a:prstGeom>
          <a:effectLst>
            <a:outerShdw blurRad="12700" dist="12700" dir="2700000" algn="tl" rotWithShape="0">
              <a:prstClr val="black">
                <a:alpha val="40000"/>
              </a:prstClr>
            </a:outerShdw>
          </a:effectLst>
        </p:spPr>
      </p:pic>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486535" y="636270"/>
            <a:ext cx="8864600" cy="755650"/>
          </a:xfrm>
          <a:prstGeom prst="rect">
            <a:avLst/>
          </a:prstGeom>
          <a:noFill/>
          <a:effectLst/>
        </p:spPr>
        <p:txBody>
          <a:bodyPr wrap="square" rtlCol="0">
            <a:spAutoFit/>
          </a:bodyPr>
          <a:p>
            <a:pPr>
              <a:lnSpc>
                <a:spcPct val="120000"/>
              </a:lnSpc>
            </a:pPr>
            <a:r>
              <a:rPr lang="en-US" altLang="zh-CN" sz="3600" dirty="0">
                <a:solidFill>
                  <a:schemeClr val="dk1">
                    <a:lumMod val="85000"/>
                    <a:lumOff val="1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rPr>
              <a:t>三、小学生学习动机的发展与培养、激发</a:t>
            </a:r>
            <a:endParaRPr lang="en-US" altLang="zh-CN" sz="3600" dirty="0">
              <a:solidFill>
                <a:schemeClr val="dk1">
                  <a:lumMod val="85000"/>
                  <a:lumOff val="1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endParaRPr>
          </a:p>
        </p:txBody>
      </p:sp>
      <p:pic>
        <p:nvPicPr>
          <p:cNvPr id="16" name="图形 15"/>
          <p:cNvPicPr>
            <a:picLocks noChangeAspect="1"/>
          </p:cNvPicPr>
          <p:nvPr/>
        </p:nvPicPr>
        <p:blipFill>
          <a:blip r:embed="rId1"/>
          <a:stretch>
            <a:fillRect/>
          </a:stretch>
        </p:blipFill>
        <p:spPr>
          <a:xfrm>
            <a:off x="625419" y="641574"/>
            <a:ext cx="861262" cy="745322"/>
          </a:xfrm>
          <a:prstGeom prst="rect">
            <a:avLst/>
          </a:prstGeom>
          <a:effectLst>
            <a:outerShdw blurRad="25400" dist="25400" dir="8100000" algn="tr" rotWithShape="0">
              <a:prstClr val="black">
                <a:alpha val="40000"/>
              </a:prstClr>
            </a:outerShdw>
          </a:effectLst>
        </p:spPr>
      </p:pic>
      <p:pic>
        <p:nvPicPr>
          <p:cNvPr id="21" name="图形 12"/>
          <p:cNvPicPr>
            <a:picLocks noChangeAspect="1"/>
          </p:cNvPicPr>
          <p:nvPr/>
        </p:nvPicPr>
        <p:blipFill>
          <a:blip r:embed="rId2"/>
          <a:stretch>
            <a:fillRect/>
          </a:stretch>
        </p:blipFill>
        <p:spPr>
          <a:xfrm>
            <a:off x="10028154" y="636307"/>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3"/>
          <a:stretch>
            <a:fillRect/>
          </a:stretch>
        </p:blipFill>
        <p:spPr>
          <a:xfrm>
            <a:off x="11058692" y="2031362"/>
            <a:ext cx="501660" cy="501660"/>
          </a:xfrm>
          <a:prstGeom prst="rect">
            <a:avLst/>
          </a:prstGeom>
          <a:effectLst>
            <a:outerShdw blurRad="12700" dist="12700" dir="2700000" algn="tl" rotWithShape="0">
              <a:prstClr val="black">
                <a:alpha val="40000"/>
              </a:prstClr>
            </a:outerShdw>
          </a:effectLst>
        </p:spPr>
      </p:pic>
      <p:sp>
        <p:nvSpPr>
          <p:cNvPr id="5" name="圆角矩形 4"/>
          <p:cNvSpPr/>
          <p:nvPr/>
        </p:nvSpPr>
        <p:spPr>
          <a:xfrm>
            <a:off x="336550" y="368935"/>
            <a:ext cx="11520000" cy="6120000"/>
          </a:xfrm>
          <a:prstGeom prst="roundRect">
            <a:avLst>
              <a:gd name="adj" fmla="val 2749"/>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aphicFrame>
        <p:nvGraphicFramePr>
          <p:cNvPr id="3" name="表格 2"/>
          <p:cNvGraphicFramePr/>
          <p:nvPr>
            <p:custDataLst>
              <p:tags r:id="rId4"/>
            </p:custDataLst>
          </p:nvPr>
        </p:nvGraphicFramePr>
        <p:xfrm>
          <a:off x="1134428" y="2160905"/>
          <a:ext cx="9923780" cy="3454400"/>
        </p:xfrm>
        <a:graphic>
          <a:graphicData uri="http://schemas.openxmlformats.org/drawingml/2006/table">
            <a:tbl>
              <a:tblPr firstRow="1" bandRow="1">
                <a:tableStyleId>{16D9F66E-5EB9-4882-86FB-DCBF35E3C3E4}</a:tableStyleId>
              </a:tblPr>
              <a:tblGrid>
                <a:gridCol w="1757680"/>
                <a:gridCol w="8166100"/>
              </a:tblGrid>
              <a:tr h="708660">
                <a:tc rowSpan="4">
                  <a:txBody>
                    <a:bodyPr/>
                    <a:p>
                      <a:pPr algn="ctr">
                        <a:buNone/>
                      </a:pPr>
                      <a:r>
                        <a:rPr lang="zh-CN" altLang="en-US" sz="3000" b="1">
                          <a:latin typeface="宋体" panose="02010600030101010101" pitchFamily="2" charset="-122"/>
                          <a:ea typeface="宋体" panose="02010600030101010101" pitchFamily="2" charset="-122"/>
                        </a:rPr>
                        <a:t>发展</a:t>
                      </a:r>
                      <a:endParaRPr lang="zh-CN" altLang="en-US" sz="3000" b="1">
                        <a:latin typeface="宋体" panose="02010600030101010101" pitchFamily="2" charset="-122"/>
                        <a:ea typeface="宋体" panose="02010600030101010101" pitchFamily="2" charset="-122"/>
                      </a:endParaRPr>
                    </a:p>
                    <a:p>
                      <a:pPr algn="ctr">
                        <a:buNone/>
                      </a:pPr>
                      <a:r>
                        <a:rPr lang="zh-CN" altLang="en-US" sz="3000" b="1">
                          <a:latin typeface="宋体" panose="02010600030101010101" pitchFamily="2" charset="-122"/>
                          <a:ea typeface="宋体" panose="02010600030101010101" pitchFamily="2" charset="-122"/>
                        </a:rPr>
                        <a:t>特点</a:t>
                      </a:r>
                      <a:endParaRPr lang="zh-CN" altLang="en-US" sz="3000" b="1">
                        <a:latin typeface="宋体" panose="02010600030101010101" pitchFamily="2" charset="-122"/>
                        <a:ea typeface="宋体" panose="02010600030101010101" pitchFamily="2" charset="-122"/>
                      </a:endParaRPr>
                    </a:p>
                  </a:txBody>
                  <a:tcPr marL="68580" marR="68580" marT="34290" marB="34290" anchor="ctr" anchorCtr="0">
                    <a:solidFill>
                      <a:schemeClr val="tx2">
                        <a:lumMod val="90000"/>
                      </a:schemeClr>
                    </a:solidFill>
                  </a:tcPr>
                </a:tc>
                <a:tc>
                  <a:txBody>
                    <a:bodyPr/>
                    <a:p>
                      <a:pPr algn="l" fontAlgn="auto">
                        <a:lnSpc>
                          <a:spcPct val="150000"/>
                        </a:lnSpc>
                        <a:buNone/>
                      </a:pPr>
                      <a:r>
                        <a:rPr lang="en-US" altLang="zh-CN" sz="2100" b="0">
                          <a:latin typeface="宋体" panose="02010600030101010101" pitchFamily="2" charset="-122"/>
                          <a:ea typeface="宋体" panose="02010600030101010101" pitchFamily="2" charset="-122"/>
                        </a:rPr>
                        <a:t>1.直接与学习活动本身联系的动机。</a:t>
                      </a:r>
                      <a:endParaRPr lang="en-US" altLang="zh-CN" sz="2100" b="0">
                        <a:latin typeface="宋体" panose="02010600030101010101" pitchFamily="2" charset="-122"/>
                        <a:ea typeface="宋体" panose="02010600030101010101" pitchFamily="2" charset="-122"/>
                      </a:endParaRPr>
                    </a:p>
                  </a:txBody>
                  <a:tcPr marL="68580" marR="68580" marT="34290" marB="34290" anchor="ctr" anchorCtr="0"/>
                </a:tc>
              </a:tr>
              <a:tr h="1328420">
                <a:tc vMerge="1">
                  <a:tcPr anchor="ctr" anchorCtr="0"/>
                </a:tc>
                <a:tc>
                  <a:txBody>
                    <a:bodyPr/>
                    <a:p>
                      <a:pPr algn="l" fontAlgn="auto">
                        <a:lnSpc>
                          <a:spcPct val="150000"/>
                        </a:lnSpc>
                        <a:buNone/>
                      </a:pPr>
                      <a:r>
                        <a:rPr lang="en-US" altLang="zh-CN" sz="2100" b="0">
                          <a:latin typeface="宋体" panose="02010600030101010101" pitchFamily="2" charset="-122"/>
                          <a:ea typeface="宋体" panose="02010600030101010101" pitchFamily="2" charset="-122"/>
                        </a:rPr>
                        <a:t>2.为履行集体和组织（学校、班级及其各种组织）交给自己的任务。或者为集体和组织争光而学习。</a:t>
                      </a:r>
                      <a:endParaRPr lang="en-US" altLang="zh-CN" sz="2100" b="0">
                        <a:latin typeface="宋体" panose="02010600030101010101" pitchFamily="2" charset="-122"/>
                        <a:ea typeface="宋体" panose="02010600030101010101" pitchFamily="2" charset="-122"/>
                      </a:endParaRPr>
                    </a:p>
                  </a:txBody>
                  <a:tcPr marL="68580" marR="68580" marT="34290" marB="34290" anchor="ctr" anchorCtr="0">
                    <a:solidFill>
                      <a:schemeClr val="tx2"/>
                    </a:solidFill>
                  </a:tcPr>
                </a:tc>
              </a:tr>
              <a:tr h="708660">
                <a:tc vMerge="1">
                  <a:tcPr anchor="ctr" anchorCtr="0"/>
                </a:tc>
                <a:tc>
                  <a:txBody>
                    <a:bodyPr/>
                    <a:p>
                      <a:pPr algn="l" fontAlgn="auto">
                        <a:lnSpc>
                          <a:spcPct val="150000"/>
                        </a:lnSpc>
                        <a:buNone/>
                      </a:pPr>
                      <a:r>
                        <a:rPr lang="en-US" altLang="zh-CN" sz="2100" b="0">
                          <a:latin typeface="宋体" panose="02010600030101010101" pitchFamily="2" charset="-122"/>
                          <a:ea typeface="宋体" panose="02010600030101010101" pitchFamily="2" charset="-122"/>
                        </a:rPr>
                        <a:t>3.为个人前途、理想，为升学，甚至为自己的出路和未来幸福。</a:t>
                      </a:r>
                      <a:endParaRPr lang="en-US" altLang="zh-CN" sz="2100" b="0">
                        <a:latin typeface="宋体" panose="02010600030101010101" pitchFamily="2" charset="-122"/>
                        <a:ea typeface="宋体" panose="02010600030101010101" pitchFamily="2" charset="-122"/>
                      </a:endParaRPr>
                    </a:p>
                  </a:txBody>
                  <a:tcPr marL="68580" marR="68580" marT="34290" marB="34290" anchor="ctr" anchorCtr="0"/>
                </a:tc>
              </a:tr>
              <a:tr h="708660">
                <a:tc vMerge="1">
                  <a:tcPr anchor="ctr" anchorCtr="0"/>
                </a:tc>
                <a:tc>
                  <a:txBody>
                    <a:bodyPr/>
                    <a:p>
                      <a:pPr algn="l" fontAlgn="auto">
                        <a:lnSpc>
                          <a:spcPct val="150000"/>
                        </a:lnSpc>
                        <a:buNone/>
                      </a:pPr>
                      <a:r>
                        <a:rPr lang="en-US" altLang="zh-CN" sz="2100" b="0">
                          <a:latin typeface="宋体" panose="02010600030101010101" pitchFamily="2" charset="-122"/>
                          <a:ea typeface="宋体" panose="02010600030101010101" pitchFamily="2" charset="-122"/>
                        </a:rPr>
                        <a:t>4.为祖国的前途、人民的利益等而勤奋学习。</a:t>
                      </a:r>
                      <a:endParaRPr lang="en-US" altLang="zh-CN" sz="2100" b="0">
                        <a:latin typeface="宋体" panose="02010600030101010101" pitchFamily="2" charset="-122"/>
                        <a:ea typeface="宋体" panose="02010600030101010101" pitchFamily="2" charset="-122"/>
                      </a:endParaRPr>
                    </a:p>
                  </a:txBody>
                  <a:tcPr marL="68580" marR="68580" marT="34290" marB="34290" anchor="ctr" anchorCtr="0">
                    <a:solidFill>
                      <a:schemeClr val="tx2"/>
                    </a:solidFill>
                  </a:tcPr>
                </a:tc>
              </a:tr>
            </a:tbl>
          </a:graphicData>
        </a:graphic>
      </p:graphicFrame>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nodeType="clickEffect">
                                  <p:stCondLst>
                                    <p:cond delay="0"/>
                                  </p:stCondLst>
                                  <p:childTnLst>
                                    <p:anim calcmode="lin" valueType="num">
                                      <p:cBhvr additive="base">
                                        <p:cTn id="12" dur="500"/>
                                        <p:tgtEl>
                                          <p:spTgt spid="3"/>
                                        </p:tgtEl>
                                        <p:attrNameLst>
                                          <p:attrName>ppt_x</p:attrName>
                                        </p:attrNameLst>
                                      </p:cBhvr>
                                      <p:tavLst>
                                        <p:tav tm="0">
                                          <p:val>
                                            <p:strVal val="ppt_x"/>
                                          </p:val>
                                        </p:tav>
                                        <p:tav tm="100000">
                                          <p:val>
                                            <p:strVal val="ppt_x"/>
                                          </p:val>
                                        </p:tav>
                                      </p:tavLst>
                                    </p:anim>
                                    <p:anim calcmode="lin" valueType="num">
                                      <p:cBhvr additive="base">
                                        <p:cTn id="13" dur="500"/>
                                        <p:tgtEl>
                                          <p:spTgt spid="3"/>
                                        </p:tgtEl>
                                        <p:attrNameLst>
                                          <p:attrName>ppt_y</p:attrName>
                                        </p:attrNameLst>
                                      </p:cBhvr>
                                      <p:tavLst>
                                        <p:tav tm="0">
                                          <p:val>
                                            <p:strVal val="ppt_y"/>
                                          </p:val>
                                        </p:tav>
                                        <p:tav tm="100000">
                                          <p:val>
                                            <p:strVal val="1+ppt_h/2"/>
                                          </p:val>
                                        </p:tav>
                                      </p:tavLst>
                                    </p:anim>
                                    <p:set>
                                      <p:cBhvr>
                                        <p:cTn id="14"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486535" y="636270"/>
            <a:ext cx="8864600" cy="755650"/>
          </a:xfrm>
          <a:prstGeom prst="rect">
            <a:avLst/>
          </a:prstGeom>
          <a:noFill/>
          <a:effectLst/>
        </p:spPr>
        <p:txBody>
          <a:bodyPr wrap="square" rtlCol="0">
            <a:spAutoFit/>
          </a:bodyPr>
          <a:p>
            <a:pPr>
              <a:lnSpc>
                <a:spcPct val="120000"/>
              </a:lnSpc>
            </a:pPr>
            <a:r>
              <a:rPr lang="en-US" altLang="zh-CN" sz="3600" dirty="0">
                <a:solidFill>
                  <a:schemeClr val="dk1">
                    <a:lumMod val="85000"/>
                    <a:lumOff val="1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rPr>
              <a:t>三、小学生学习动机的发展与培养、激发</a:t>
            </a:r>
            <a:endParaRPr lang="en-US" altLang="zh-CN" sz="3600" dirty="0">
              <a:solidFill>
                <a:schemeClr val="dk1">
                  <a:lumMod val="85000"/>
                  <a:lumOff val="1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endParaRPr>
          </a:p>
        </p:txBody>
      </p:sp>
      <p:pic>
        <p:nvPicPr>
          <p:cNvPr id="16" name="图形 15"/>
          <p:cNvPicPr>
            <a:picLocks noChangeAspect="1"/>
          </p:cNvPicPr>
          <p:nvPr/>
        </p:nvPicPr>
        <p:blipFill>
          <a:blip r:embed="rId1"/>
          <a:stretch>
            <a:fillRect/>
          </a:stretch>
        </p:blipFill>
        <p:spPr>
          <a:xfrm>
            <a:off x="625419" y="641574"/>
            <a:ext cx="861262" cy="745322"/>
          </a:xfrm>
          <a:prstGeom prst="rect">
            <a:avLst/>
          </a:prstGeom>
          <a:effectLst>
            <a:outerShdw blurRad="25400" dist="25400" dir="8100000" algn="tr" rotWithShape="0">
              <a:prstClr val="black">
                <a:alpha val="40000"/>
              </a:prstClr>
            </a:outerShdw>
          </a:effectLst>
        </p:spPr>
      </p:pic>
      <p:pic>
        <p:nvPicPr>
          <p:cNvPr id="21" name="图形 12"/>
          <p:cNvPicPr>
            <a:picLocks noChangeAspect="1"/>
          </p:cNvPicPr>
          <p:nvPr/>
        </p:nvPicPr>
        <p:blipFill>
          <a:blip r:embed="rId2"/>
          <a:stretch>
            <a:fillRect/>
          </a:stretch>
        </p:blipFill>
        <p:spPr>
          <a:xfrm>
            <a:off x="10028154" y="636307"/>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3"/>
          <a:stretch>
            <a:fillRect/>
          </a:stretch>
        </p:blipFill>
        <p:spPr>
          <a:xfrm>
            <a:off x="11058692" y="2031362"/>
            <a:ext cx="501660" cy="501660"/>
          </a:xfrm>
          <a:prstGeom prst="rect">
            <a:avLst/>
          </a:prstGeom>
          <a:effectLst>
            <a:outerShdw blurRad="12700" dist="12700" dir="2700000" algn="tl" rotWithShape="0">
              <a:prstClr val="black">
                <a:alpha val="40000"/>
              </a:prstClr>
            </a:outerShdw>
          </a:effectLst>
        </p:spPr>
      </p:pic>
      <p:sp>
        <p:nvSpPr>
          <p:cNvPr id="5" name="圆角矩形 4"/>
          <p:cNvSpPr/>
          <p:nvPr/>
        </p:nvSpPr>
        <p:spPr>
          <a:xfrm>
            <a:off x="336550" y="368935"/>
            <a:ext cx="11520000" cy="6120000"/>
          </a:xfrm>
          <a:prstGeom prst="roundRect">
            <a:avLst>
              <a:gd name="adj" fmla="val 2749"/>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aphicFrame>
        <p:nvGraphicFramePr>
          <p:cNvPr id="4" name="表格 3"/>
          <p:cNvGraphicFramePr/>
          <p:nvPr>
            <p:custDataLst>
              <p:tags r:id="rId4"/>
            </p:custDataLst>
          </p:nvPr>
        </p:nvGraphicFramePr>
        <p:xfrm>
          <a:off x="1235869" y="2031048"/>
          <a:ext cx="9719945" cy="3887470"/>
        </p:xfrm>
        <a:graphic>
          <a:graphicData uri="http://schemas.openxmlformats.org/drawingml/2006/table">
            <a:tbl>
              <a:tblPr firstRow="1" bandRow="1">
                <a:tableStyleId>{C4B1156A-380E-4F78-BDF5-A606A8083BF9}</a:tableStyleId>
              </a:tblPr>
              <a:tblGrid>
                <a:gridCol w="1260000"/>
                <a:gridCol w="8460000"/>
              </a:tblGrid>
              <a:tr h="647700">
                <a:tc rowSpan="6">
                  <a:txBody>
                    <a:bodyPr/>
                    <a:p>
                      <a:pPr algn="ctr">
                        <a:buNone/>
                      </a:pPr>
                      <a:r>
                        <a:rPr lang="zh-CN" altLang="en-US" sz="3000">
                          <a:latin typeface="宋体" panose="02010600030101010101" pitchFamily="2" charset="-122"/>
                          <a:ea typeface="宋体" panose="02010600030101010101" pitchFamily="2" charset="-122"/>
                        </a:rPr>
                        <a:t>培养</a:t>
                      </a:r>
                      <a:endParaRPr lang="zh-CN" altLang="en-US" sz="3000">
                        <a:latin typeface="宋体" panose="02010600030101010101" pitchFamily="2" charset="-122"/>
                        <a:ea typeface="宋体" panose="02010600030101010101" pitchFamily="2" charset="-122"/>
                      </a:endParaRPr>
                    </a:p>
                  </a:txBody>
                  <a:tcPr marL="68580" marR="68580" marT="34290" marB="34290" anchor="ctr" anchorCtr="0"/>
                </a:tc>
                <a:tc>
                  <a:txBody>
                    <a:bodyPr/>
                    <a:p>
                      <a:pPr>
                        <a:buNone/>
                      </a:pPr>
                      <a:r>
                        <a:rPr lang="en-US" altLang="zh-CN" sz="1800" b="0">
                          <a:solidFill>
                            <a:schemeClr val="tx1"/>
                          </a:solidFill>
                          <a:uFillTx/>
                          <a:latin typeface="微软雅黑" panose="020B0503020204020204" charset="-122"/>
                          <a:ea typeface="微软雅黑" panose="020B0503020204020204" charset="-122"/>
                          <a:cs typeface="微软雅黑" panose="020B0503020204020204" charset="-122"/>
                        </a:rPr>
                        <a:t>1.</a:t>
                      </a:r>
                      <a:r>
                        <a:rPr lang="zh-CN" altLang="en-US" sz="1800" b="0">
                          <a:solidFill>
                            <a:schemeClr val="tx1"/>
                          </a:solidFill>
                          <a:uFillTx/>
                          <a:latin typeface="微软雅黑" panose="020B0503020204020204" charset="-122"/>
                          <a:ea typeface="微软雅黑" panose="020B0503020204020204" charset="-122"/>
                          <a:cs typeface="微软雅黑" panose="020B0503020204020204" charset="-122"/>
                        </a:rPr>
                        <a:t>了解和满足学生的需要，促进学习动机的产生（直接发生途径和间接转化途径）</a:t>
                      </a:r>
                      <a:endParaRPr lang="zh-CN" altLang="en-US" sz="1800" b="0">
                        <a:solidFill>
                          <a:schemeClr val="tx1"/>
                        </a:solidFill>
                        <a:uFillTx/>
                        <a:latin typeface="微软雅黑" panose="020B0503020204020204" charset="-122"/>
                        <a:ea typeface="微软雅黑" panose="020B0503020204020204" charset="-122"/>
                        <a:cs typeface="微软雅黑" panose="020B0503020204020204" charset="-122"/>
                      </a:endParaRPr>
                    </a:p>
                  </a:txBody>
                  <a:tcPr marL="68580" marR="68580" marT="34290" marB="34290" anchor="ctr" anchorCtr="0"/>
                </a:tc>
              </a:tr>
              <a:tr h="648000">
                <a:tc vMerge="1">
                  <a:tcPr anchor="ctr" anchorCtr="0"/>
                </a:tc>
                <a:tc>
                  <a:txBody>
                    <a:bodyPr/>
                    <a:p>
                      <a:pPr>
                        <a:buNone/>
                      </a:pPr>
                      <a:r>
                        <a:rPr lang="en-US" altLang="zh-CN" sz="1800" b="0">
                          <a:solidFill>
                            <a:schemeClr val="tx1"/>
                          </a:solidFill>
                          <a:uFillTx/>
                          <a:latin typeface="微软雅黑" panose="020B0503020204020204" charset="-122"/>
                          <a:ea typeface="微软雅黑" panose="020B0503020204020204" charset="-122"/>
                          <a:cs typeface="微软雅黑" panose="020B0503020204020204" charset="-122"/>
                        </a:rPr>
                        <a:t>2.</a:t>
                      </a:r>
                      <a:r>
                        <a:rPr lang="zh-CN" altLang="en-US" sz="1800" b="0">
                          <a:solidFill>
                            <a:schemeClr val="tx1"/>
                          </a:solidFill>
                          <a:uFillTx/>
                          <a:latin typeface="微软雅黑" panose="020B0503020204020204" charset="-122"/>
                          <a:ea typeface="微软雅黑" panose="020B0503020204020204" charset="-122"/>
                          <a:cs typeface="微软雅黑" panose="020B0503020204020204" charset="-122"/>
                        </a:rPr>
                        <a:t>重视立志教育，对学生进行成就动机训练</a:t>
                      </a:r>
                      <a:endParaRPr lang="zh-CN" altLang="en-US" sz="1800" b="0">
                        <a:solidFill>
                          <a:schemeClr val="tx1"/>
                        </a:solidFill>
                        <a:uFillTx/>
                        <a:latin typeface="微软雅黑" panose="020B0503020204020204" charset="-122"/>
                        <a:ea typeface="微软雅黑" panose="020B0503020204020204" charset="-122"/>
                        <a:cs typeface="微软雅黑" panose="020B0503020204020204" charset="-122"/>
                      </a:endParaRPr>
                    </a:p>
                  </a:txBody>
                  <a:tcPr marL="68580" marR="68580" marT="34290" marB="34290" anchor="ctr" anchorCtr="0"/>
                </a:tc>
              </a:tr>
              <a:tr h="648000">
                <a:tc vMerge="1">
                  <a:tcPr anchor="ctr" anchorCtr="0"/>
                </a:tc>
                <a:tc>
                  <a:txBody>
                    <a:bodyPr/>
                    <a:p>
                      <a:pPr>
                        <a:buNone/>
                      </a:pPr>
                      <a:r>
                        <a:rPr lang="en-US" altLang="zh-CN" sz="1800" b="0">
                          <a:solidFill>
                            <a:schemeClr val="tx1"/>
                          </a:solidFill>
                          <a:uFillTx/>
                          <a:latin typeface="微软雅黑" panose="020B0503020204020204" charset="-122"/>
                          <a:ea typeface="微软雅黑" panose="020B0503020204020204" charset="-122"/>
                          <a:cs typeface="微软雅黑" panose="020B0503020204020204" charset="-122"/>
                        </a:rPr>
                        <a:t>3.</a:t>
                      </a:r>
                      <a:r>
                        <a:rPr lang="zh-CN" altLang="en-US" sz="1800" b="0">
                          <a:solidFill>
                            <a:schemeClr val="tx1"/>
                          </a:solidFill>
                          <a:uFillTx/>
                          <a:latin typeface="微软雅黑" panose="020B0503020204020204" charset="-122"/>
                          <a:ea typeface="微软雅黑" panose="020B0503020204020204" charset="-122"/>
                          <a:cs typeface="微软雅黑" panose="020B0503020204020204" charset="-122"/>
                        </a:rPr>
                        <a:t>帮助学生努力导致成功的归因观</a:t>
                      </a:r>
                      <a:endParaRPr lang="zh-CN" altLang="en-US" sz="1800" b="0">
                        <a:solidFill>
                          <a:schemeClr val="tx1"/>
                        </a:solidFill>
                        <a:uFillTx/>
                        <a:latin typeface="微软雅黑" panose="020B0503020204020204" charset="-122"/>
                        <a:ea typeface="微软雅黑" panose="020B0503020204020204" charset="-122"/>
                        <a:cs typeface="微软雅黑" panose="020B0503020204020204" charset="-122"/>
                      </a:endParaRPr>
                    </a:p>
                  </a:txBody>
                  <a:tcPr marL="68580" marR="68580" marT="34290" marB="34290" anchor="ctr" anchorCtr="0"/>
                </a:tc>
              </a:tr>
              <a:tr h="648000">
                <a:tc vMerge="1">
                  <a:tcPr anchor="ctr" anchorCtr="0"/>
                </a:tc>
                <a:tc>
                  <a:txBody>
                    <a:bodyPr/>
                    <a:p>
                      <a:pPr>
                        <a:buNone/>
                      </a:pPr>
                      <a:r>
                        <a:rPr lang="en-US" altLang="zh-CN" sz="1800" b="0">
                          <a:solidFill>
                            <a:schemeClr val="tx1"/>
                          </a:solidFill>
                          <a:uFillTx/>
                          <a:latin typeface="微软雅黑" panose="020B0503020204020204" charset="-122"/>
                          <a:ea typeface="微软雅黑" panose="020B0503020204020204" charset="-122"/>
                          <a:cs typeface="微软雅黑" panose="020B0503020204020204" charset="-122"/>
                        </a:rPr>
                        <a:t>4.</a:t>
                      </a:r>
                      <a:r>
                        <a:rPr lang="zh-CN" altLang="en-US" sz="1800" b="0">
                          <a:solidFill>
                            <a:schemeClr val="tx1"/>
                          </a:solidFill>
                          <a:uFillTx/>
                          <a:latin typeface="微软雅黑" panose="020B0503020204020204" charset="-122"/>
                          <a:ea typeface="微软雅黑" panose="020B0503020204020204" charset="-122"/>
                          <a:cs typeface="微软雅黑" panose="020B0503020204020204" charset="-122"/>
                        </a:rPr>
                        <a:t>培养学生努力导致成功的归因观</a:t>
                      </a:r>
                      <a:endParaRPr lang="zh-CN" altLang="en-US" sz="1800" b="0">
                        <a:solidFill>
                          <a:schemeClr val="tx1"/>
                        </a:solidFill>
                        <a:uFillTx/>
                        <a:latin typeface="微软雅黑" panose="020B0503020204020204" charset="-122"/>
                        <a:ea typeface="微软雅黑" panose="020B0503020204020204" charset="-122"/>
                        <a:cs typeface="微软雅黑" panose="020B0503020204020204" charset="-122"/>
                      </a:endParaRPr>
                    </a:p>
                  </a:txBody>
                  <a:tcPr marL="68580" marR="68580" marT="34290" marB="34290" anchor="ctr" anchorCtr="0"/>
                </a:tc>
              </a:tr>
              <a:tr h="648000">
                <a:tc vMerge="1">
                  <a:tcPr anchor="ctr" anchorCtr="0"/>
                </a:tc>
                <a:tc>
                  <a:txBody>
                    <a:bodyPr/>
                    <a:p>
                      <a:pPr>
                        <a:buNone/>
                      </a:pPr>
                      <a:r>
                        <a:rPr lang="en-US" altLang="zh-CN" sz="1800" b="0">
                          <a:solidFill>
                            <a:schemeClr val="tx1"/>
                          </a:solidFill>
                          <a:uFillTx/>
                          <a:latin typeface="微软雅黑" panose="020B0503020204020204" charset="-122"/>
                          <a:ea typeface="微软雅黑" panose="020B0503020204020204" charset="-122"/>
                          <a:cs typeface="微软雅黑" panose="020B0503020204020204" charset="-122"/>
                        </a:rPr>
                        <a:t>5.</a:t>
                      </a:r>
                      <a:r>
                        <a:rPr lang="zh-CN" altLang="en-US" sz="1800" b="0">
                          <a:solidFill>
                            <a:schemeClr val="tx1"/>
                          </a:solidFill>
                          <a:uFillTx/>
                          <a:latin typeface="微软雅黑" panose="020B0503020204020204" charset="-122"/>
                          <a:ea typeface="微软雅黑" panose="020B0503020204020204" charset="-122"/>
                          <a:cs typeface="微软雅黑" panose="020B0503020204020204" charset="-122"/>
                        </a:rPr>
                        <a:t>培养对学习的兴趣</a:t>
                      </a:r>
                      <a:endParaRPr lang="zh-CN" altLang="en-US" sz="1800" b="0">
                        <a:solidFill>
                          <a:schemeClr val="tx1"/>
                        </a:solidFill>
                        <a:uFillTx/>
                        <a:latin typeface="微软雅黑" panose="020B0503020204020204" charset="-122"/>
                        <a:ea typeface="微软雅黑" panose="020B0503020204020204" charset="-122"/>
                        <a:cs typeface="微软雅黑" panose="020B0503020204020204" charset="-122"/>
                      </a:endParaRPr>
                    </a:p>
                  </a:txBody>
                  <a:tcPr marL="68580" marR="68580" marT="34290" marB="34290" anchor="ctr" anchorCtr="0"/>
                </a:tc>
              </a:tr>
              <a:tr h="648000">
                <a:tc vMerge="1">
                  <a:tcPr anchor="ctr" anchorCtr="0"/>
                </a:tc>
                <a:tc>
                  <a:txBody>
                    <a:bodyPr/>
                    <a:p>
                      <a:pPr>
                        <a:buNone/>
                      </a:pPr>
                      <a:r>
                        <a:rPr lang="en-US" altLang="zh-CN" sz="1800" b="0">
                          <a:solidFill>
                            <a:schemeClr val="tx1"/>
                          </a:solidFill>
                          <a:uFillTx/>
                          <a:latin typeface="微软雅黑" panose="020B0503020204020204" charset="-122"/>
                          <a:ea typeface="微软雅黑" panose="020B0503020204020204" charset="-122"/>
                          <a:cs typeface="微软雅黑" panose="020B0503020204020204" charset="-122"/>
                        </a:rPr>
                        <a:t>6.</a:t>
                      </a:r>
                      <a:r>
                        <a:rPr lang="zh-CN" altLang="en-US" sz="1800" b="0">
                          <a:solidFill>
                            <a:schemeClr val="tx1"/>
                          </a:solidFill>
                          <a:uFillTx/>
                          <a:latin typeface="微软雅黑" panose="020B0503020204020204" charset="-122"/>
                          <a:ea typeface="微软雅黑" panose="020B0503020204020204" charset="-122"/>
                          <a:cs typeface="微软雅黑" panose="020B0503020204020204" charset="-122"/>
                        </a:rPr>
                        <a:t>利用原有动机的迁移，使学生产生学习的需要</a:t>
                      </a:r>
                      <a:endParaRPr lang="zh-CN" altLang="en-US" sz="1800" b="0">
                        <a:solidFill>
                          <a:schemeClr val="tx1"/>
                        </a:solidFill>
                        <a:uFillTx/>
                        <a:latin typeface="微软雅黑" panose="020B0503020204020204" charset="-122"/>
                        <a:ea typeface="微软雅黑" panose="020B0503020204020204" charset="-122"/>
                        <a:cs typeface="微软雅黑" panose="020B0503020204020204" charset="-122"/>
                      </a:endParaRPr>
                    </a:p>
                  </a:txBody>
                  <a:tcPr marL="68580" marR="68580" marT="34290" marB="34290" anchor="ctr" anchorCtr="0"/>
                </a:tc>
              </a:tr>
            </a:tbl>
          </a:graphicData>
        </a:graphic>
      </p:graphicFrame>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486535" y="636270"/>
            <a:ext cx="8864600" cy="755650"/>
          </a:xfrm>
          <a:prstGeom prst="rect">
            <a:avLst/>
          </a:prstGeom>
          <a:noFill/>
          <a:effectLst/>
        </p:spPr>
        <p:txBody>
          <a:bodyPr wrap="square" rtlCol="0">
            <a:spAutoFit/>
          </a:bodyPr>
          <a:p>
            <a:pPr>
              <a:lnSpc>
                <a:spcPct val="120000"/>
              </a:lnSpc>
            </a:pPr>
            <a:r>
              <a:rPr lang="en-US" altLang="zh-CN" sz="3600" dirty="0">
                <a:solidFill>
                  <a:schemeClr val="dk1">
                    <a:lumMod val="85000"/>
                    <a:lumOff val="1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rPr>
              <a:t>三、小学生学习动机的发展与培养、激发</a:t>
            </a:r>
            <a:endParaRPr lang="en-US" altLang="zh-CN" sz="3600" dirty="0">
              <a:solidFill>
                <a:schemeClr val="dk1">
                  <a:lumMod val="85000"/>
                  <a:lumOff val="1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endParaRPr>
          </a:p>
        </p:txBody>
      </p:sp>
      <p:pic>
        <p:nvPicPr>
          <p:cNvPr id="16" name="图形 15"/>
          <p:cNvPicPr>
            <a:picLocks noChangeAspect="1"/>
          </p:cNvPicPr>
          <p:nvPr/>
        </p:nvPicPr>
        <p:blipFill>
          <a:blip r:embed="rId1"/>
          <a:stretch>
            <a:fillRect/>
          </a:stretch>
        </p:blipFill>
        <p:spPr>
          <a:xfrm>
            <a:off x="625419" y="641574"/>
            <a:ext cx="861262" cy="745322"/>
          </a:xfrm>
          <a:prstGeom prst="rect">
            <a:avLst/>
          </a:prstGeom>
          <a:effectLst>
            <a:outerShdw blurRad="25400" dist="25400" dir="8100000" algn="tr" rotWithShape="0">
              <a:prstClr val="black">
                <a:alpha val="40000"/>
              </a:prstClr>
            </a:outerShdw>
          </a:effectLst>
        </p:spPr>
      </p:pic>
      <p:pic>
        <p:nvPicPr>
          <p:cNvPr id="21" name="图形 12"/>
          <p:cNvPicPr>
            <a:picLocks noChangeAspect="1"/>
          </p:cNvPicPr>
          <p:nvPr/>
        </p:nvPicPr>
        <p:blipFill>
          <a:blip r:embed="rId2"/>
          <a:stretch>
            <a:fillRect/>
          </a:stretch>
        </p:blipFill>
        <p:spPr>
          <a:xfrm>
            <a:off x="10028154" y="636307"/>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3"/>
          <a:stretch>
            <a:fillRect/>
          </a:stretch>
        </p:blipFill>
        <p:spPr>
          <a:xfrm>
            <a:off x="11058692" y="2031362"/>
            <a:ext cx="501660" cy="501660"/>
          </a:xfrm>
          <a:prstGeom prst="rect">
            <a:avLst/>
          </a:prstGeom>
          <a:effectLst>
            <a:outerShdw blurRad="12700" dist="12700" dir="2700000" algn="tl" rotWithShape="0">
              <a:prstClr val="black">
                <a:alpha val="40000"/>
              </a:prstClr>
            </a:outerShdw>
          </a:effectLst>
        </p:spPr>
      </p:pic>
      <p:sp>
        <p:nvSpPr>
          <p:cNvPr id="5" name="圆角矩形 4"/>
          <p:cNvSpPr/>
          <p:nvPr/>
        </p:nvSpPr>
        <p:spPr>
          <a:xfrm>
            <a:off x="336550" y="368935"/>
            <a:ext cx="11520000" cy="6120000"/>
          </a:xfrm>
          <a:prstGeom prst="roundRect">
            <a:avLst>
              <a:gd name="adj" fmla="val 2749"/>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aphicFrame>
        <p:nvGraphicFramePr>
          <p:cNvPr id="2" name="表格 1"/>
          <p:cNvGraphicFramePr/>
          <p:nvPr>
            <p:custDataLst>
              <p:tags r:id="rId4"/>
            </p:custDataLst>
          </p:nvPr>
        </p:nvGraphicFramePr>
        <p:xfrm>
          <a:off x="1235393" y="1814830"/>
          <a:ext cx="9719945" cy="4319270"/>
        </p:xfrm>
        <a:graphic>
          <a:graphicData uri="http://schemas.openxmlformats.org/drawingml/2006/table">
            <a:tbl>
              <a:tblPr firstRow="1" bandRow="1">
                <a:tableStyleId>{16D9F66E-5EB9-4882-86FB-DCBF35E3C3E4}</a:tableStyleId>
              </a:tblPr>
              <a:tblGrid>
                <a:gridCol w="1260000"/>
                <a:gridCol w="8460000"/>
              </a:tblGrid>
              <a:tr h="540000">
                <a:tc rowSpan="8">
                  <a:txBody>
                    <a:bodyPr/>
                    <a:p>
                      <a:pPr algn="ctr">
                        <a:buNone/>
                      </a:pPr>
                      <a:r>
                        <a:rPr lang="zh-CN" altLang="en-US" sz="3000" b="1">
                          <a:latin typeface="宋体" panose="02010600030101010101" pitchFamily="2" charset="-122"/>
                          <a:ea typeface="宋体" panose="02010600030101010101" pitchFamily="2" charset="-122"/>
                        </a:rPr>
                        <a:t>激发</a:t>
                      </a:r>
                      <a:endParaRPr lang="zh-CN" altLang="en-US" sz="3000" b="1">
                        <a:latin typeface="宋体" panose="02010600030101010101" pitchFamily="2" charset="-122"/>
                        <a:ea typeface="宋体" panose="02010600030101010101" pitchFamily="2" charset="-122"/>
                      </a:endParaRPr>
                    </a:p>
                  </a:txBody>
                  <a:tcPr marL="68580" marR="68580" marT="34290" marB="34290" anchor="ctr" anchorCtr="0">
                    <a:lnL w="12700" cmpd="sng">
                      <a:solidFill>
                        <a:schemeClr val="accent1"/>
                      </a:solidFill>
                      <a:prstDash val="solid"/>
                    </a:lnL>
                    <a:lnR w="12700" cmpd="sng">
                      <a:solidFill>
                        <a:schemeClr val="accent1"/>
                      </a:solidFill>
                      <a:prstDash val="solid"/>
                    </a:lnR>
                    <a:lnT w="12700" cmpd="sng">
                      <a:solidFill>
                        <a:schemeClr val="accent1"/>
                      </a:solidFill>
                      <a:prstDash val="solid"/>
                    </a:lnT>
                    <a:lnB w="12700" cmpd="sng">
                      <a:solidFill>
                        <a:schemeClr val="accent1"/>
                      </a:solidFill>
                      <a:prstDash val="solid"/>
                    </a:lnB>
                    <a:solidFill>
                      <a:schemeClr val="tx2">
                        <a:lumMod val="90000"/>
                      </a:schemeClr>
                    </a:solidFill>
                  </a:tcPr>
                </a:tc>
                <a:tc>
                  <a:txBody>
                    <a:bodyPr/>
                    <a:p>
                      <a:pPr algn="l">
                        <a:buNone/>
                      </a:pPr>
                      <a:r>
                        <a:rPr lang="en-US" altLang="zh-CN" sz="2100" b="0">
                          <a:latin typeface="宋体" panose="02010600030101010101" pitchFamily="2" charset="-122"/>
                          <a:ea typeface="宋体" panose="02010600030101010101" pitchFamily="2" charset="-122"/>
                        </a:rPr>
                        <a:t>1.</a:t>
                      </a:r>
                      <a:r>
                        <a:rPr lang="zh-CN" altLang="en-US" sz="2100" b="0">
                          <a:latin typeface="宋体" panose="02010600030101010101" pitchFamily="2" charset="-122"/>
                          <a:ea typeface="宋体" panose="02010600030101010101" pitchFamily="2" charset="-122"/>
                        </a:rPr>
                        <a:t>创设问题情境，激发兴趣，维持好奇心</a:t>
                      </a:r>
                      <a:endParaRPr lang="zh-CN" altLang="en-US" sz="2100" b="0">
                        <a:latin typeface="宋体" panose="02010600030101010101" pitchFamily="2" charset="-122"/>
                        <a:ea typeface="宋体" panose="02010600030101010101" pitchFamily="2" charset="-122"/>
                      </a:endParaRPr>
                    </a:p>
                  </a:txBody>
                  <a:tcPr marL="68580" marR="68580" marT="34290" marB="34290" anchor="ctr" anchorCtr="0">
                    <a:lnL w="12700" cmpd="sng">
                      <a:solidFill>
                        <a:schemeClr val="accent1"/>
                      </a:solidFill>
                      <a:prstDash val="solid"/>
                    </a:lnL>
                    <a:lnR w="12700" cmpd="sng">
                      <a:solidFill>
                        <a:schemeClr val="accent1"/>
                      </a:solidFill>
                      <a:prstDash val="solid"/>
                    </a:lnR>
                    <a:lnT w="12700" cmpd="sng">
                      <a:solidFill>
                        <a:schemeClr val="accent1"/>
                      </a:solidFill>
                      <a:prstDash val="solid"/>
                    </a:lnT>
                    <a:lnB w="12700" cmpd="sng">
                      <a:solidFill>
                        <a:schemeClr val="accent1"/>
                      </a:solidFill>
                      <a:prstDash val="solid"/>
                    </a:lnB>
                  </a:tcPr>
                </a:tc>
              </a:tr>
              <a:tr h="540000">
                <a:tc vMerge="1">
                  <a:tcPr anchor="ctr" anchorCtr="0">
                    <a:lnL w="12700" cmpd="sng">
                      <a:solidFill>
                        <a:schemeClr val="accent1"/>
                      </a:solidFill>
                      <a:prstDash val="solid"/>
                    </a:lnL>
                    <a:lnR w="12700" cmpd="sng">
                      <a:solidFill>
                        <a:schemeClr val="accent1"/>
                      </a:solidFill>
                      <a:prstDash val="solid"/>
                    </a:lnR>
                  </a:tcPr>
                </a:tc>
                <a:tc>
                  <a:txBody>
                    <a:bodyPr/>
                    <a:p>
                      <a:pPr algn="l">
                        <a:buNone/>
                      </a:pPr>
                      <a:r>
                        <a:rPr lang="en-US" altLang="zh-CN" sz="2100" b="0">
                          <a:latin typeface="宋体" panose="02010600030101010101" pitchFamily="2" charset="-122"/>
                          <a:ea typeface="宋体" panose="02010600030101010101" pitchFamily="2" charset="-122"/>
                        </a:rPr>
                        <a:t>2.</a:t>
                      </a:r>
                      <a:r>
                        <a:rPr lang="zh-CN" altLang="en-US" sz="2100" b="0">
                          <a:latin typeface="宋体" panose="02010600030101010101" pitchFamily="2" charset="-122"/>
                          <a:ea typeface="宋体" panose="02010600030101010101" pitchFamily="2" charset="-122"/>
                        </a:rPr>
                        <a:t>设置合理的目标</a:t>
                      </a:r>
                      <a:endParaRPr lang="zh-CN" altLang="en-US" sz="2100" b="0">
                        <a:latin typeface="宋体" panose="02010600030101010101" pitchFamily="2" charset="-122"/>
                        <a:ea typeface="宋体" panose="02010600030101010101" pitchFamily="2" charset="-122"/>
                      </a:endParaRPr>
                    </a:p>
                  </a:txBody>
                  <a:tcPr marL="68580" marR="68580" marT="34290" marB="34290" anchor="ctr" anchorCtr="0">
                    <a:lnL w="12700" cmpd="sng">
                      <a:solidFill>
                        <a:schemeClr val="accent1"/>
                      </a:solidFill>
                      <a:prstDash val="solid"/>
                    </a:lnL>
                    <a:lnR w="12700" cmpd="sng">
                      <a:solidFill>
                        <a:schemeClr val="accent1"/>
                      </a:solidFill>
                      <a:prstDash val="solid"/>
                    </a:lnR>
                    <a:lnT w="12700" cmpd="sng">
                      <a:solidFill>
                        <a:schemeClr val="accent1"/>
                      </a:solidFill>
                      <a:prstDash val="solid"/>
                    </a:lnT>
                    <a:lnB w="12700" cmpd="sng">
                      <a:solidFill>
                        <a:schemeClr val="accent1"/>
                      </a:solidFill>
                      <a:prstDash val="solid"/>
                    </a:lnB>
                    <a:solidFill>
                      <a:schemeClr val="tx2"/>
                    </a:solidFill>
                  </a:tcPr>
                </a:tc>
              </a:tr>
              <a:tr h="540000">
                <a:tc vMerge="1">
                  <a:tcPr anchor="ctr" anchorCtr="0">
                    <a:lnL w="12700" cmpd="sng">
                      <a:solidFill>
                        <a:schemeClr val="accent1"/>
                      </a:solidFill>
                      <a:prstDash val="solid"/>
                    </a:lnL>
                    <a:lnR w="12700" cmpd="sng">
                      <a:solidFill>
                        <a:schemeClr val="accent1"/>
                      </a:solidFill>
                      <a:prstDash val="solid"/>
                    </a:lnR>
                  </a:tcPr>
                </a:tc>
                <a:tc>
                  <a:txBody>
                    <a:bodyPr/>
                    <a:p>
                      <a:pPr algn="l">
                        <a:buNone/>
                      </a:pPr>
                      <a:r>
                        <a:rPr lang="en-US" altLang="zh-CN" sz="2100" b="0">
                          <a:latin typeface="宋体" panose="02010600030101010101" pitchFamily="2" charset="-122"/>
                          <a:ea typeface="宋体" panose="02010600030101010101" pitchFamily="2" charset="-122"/>
                        </a:rPr>
                        <a:t>3.</a:t>
                      </a:r>
                      <a:r>
                        <a:rPr lang="zh-CN" altLang="en-US" sz="2100" b="0">
                          <a:latin typeface="宋体" panose="02010600030101010101" pitchFamily="2" charset="-122"/>
                          <a:ea typeface="宋体" panose="02010600030101010101" pitchFamily="2" charset="-122"/>
                        </a:rPr>
                        <a:t>根据作业难度，恰当控制动机水平</a:t>
                      </a:r>
                      <a:endParaRPr lang="zh-CN" altLang="en-US" sz="2100" b="0">
                        <a:latin typeface="宋体" panose="02010600030101010101" pitchFamily="2" charset="-122"/>
                        <a:ea typeface="宋体" panose="02010600030101010101" pitchFamily="2" charset="-122"/>
                      </a:endParaRPr>
                    </a:p>
                  </a:txBody>
                  <a:tcPr marL="68580" marR="68580" marT="34290" marB="34290" anchor="ctr" anchorCtr="0">
                    <a:lnL w="12700" cmpd="sng">
                      <a:solidFill>
                        <a:schemeClr val="accent1"/>
                      </a:solidFill>
                      <a:prstDash val="solid"/>
                    </a:lnL>
                    <a:lnR w="12700" cmpd="sng">
                      <a:solidFill>
                        <a:schemeClr val="accent1"/>
                      </a:solidFill>
                      <a:prstDash val="solid"/>
                    </a:lnR>
                    <a:lnT w="12700" cmpd="sng">
                      <a:solidFill>
                        <a:schemeClr val="accent1"/>
                      </a:solidFill>
                      <a:prstDash val="solid"/>
                    </a:lnT>
                    <a:lnB w="12700" cmpd="sng">
                      <a:solidFill>
                        <a:schemeClr val="accent1"/>
                      </a:solidFill>
                      <a:prstDash val="solid"/>
                    </a:lnB>
                  </a:tcPr>
                </a:tc>
              </a:tr>
              <a:tr h="540000">
                <a:tc vMerge="1">
                  <a:tcPr anchor="ctr" anchorCtr="0">
                    <a:lnL w="12700" cmpd="sng">
                      <a:solidFill>
                        <a:schemeClr val="accent1"/>
                      </a:solidFill>
                      <a:prstDash val="solid"/>
                    </a:lnL>
                    <a:lnR w="12700" cmpd="sng">
                      <a:solidFill>
                        <a:schemeClr val="accent1"/>
                      </a:solidFill>
                      <a:prstDash val="solid"/>
                    </a:lnR>
                  </a:tcPr>
                </a:tc>
                <a:tc>
                  <a:txBody>
                    <a:bodyPr/>
                    <a:p>
                      <a:pPr algn="l">
                        <a:buNone/>
                      </a:pPr>
                      <a:r>
                        <a:rPr lang="en-US" altLang="zh-CN" sz="2100" b="0">
                          <a:latin typeface="宋体" panose="02010600030101010101" pitchFamily="2" charset="-122"/>
                          <a:ea typeface="宋体" panose="02010600030101010101" pitchFamily="2" charset="-122"/>
                        </a:rPr>
                        <a:t>4.</a:t>
                      </a:r>
                      <a:r>
                        <a:rPr lang="zh-CN" altLang="en-US" sz="2100" b="0">
                          <a:latin typeface="宋体" panose="02010600030101010101" pitchFamily="2" charset="-122"/>
                          <a:ea typeface="宋体" panose="02010600030101010101" pitchFamily="2" charset="-122"/>
                        </a:rPr>
                        <a:t>表达明确期望</a:t>
                      </a:r>
                      <a:endParaRPr lang="zh-CN" altLang="en-US" sz="2100" b="0">
                        <a:latin typeface="宋体" panose="02010600030101010101" pitchFamily="2" charset="-122"/>
                        <a:ea typeface="宋体" panose="02010600030101010101" pitchFamily="2" charset="-122"/>
                      </a:endParaRPr>
                    </a:p>
                  </a:txBody>
                  <a:tcPr marL="68580" marR="68580" marT="34290" marB="34290" anchor="ctr" anchorCtr="0">
                    <a:lnL w="12700" cmpd="sng">
                      <a:solidFill>
                        <a:schemeClr val="accent1"/>
                      </a:solidFill>
                      <a:prstDash val="solid"/>
                    </a:lnL>
                    <a:lnR w="12700" cmpd="sng">
                      <a:solidFill>
                        <a:schemeClr val="accent1"/>
                      </a:solidFill>
                      <a:prstDash val="solid"/>
                    </a:lnR>
                    <a:lnT w="12700" cmpd="sng">
                      <a:solidFill>
                        <a:schemeClr val="accent1"/>
                      </a:solidFill>
                      <a:prstDash val="solid"/>
                    </a:lnT>
                    <a:lnB w="12700" cmpd="sng">
                      <a:solidFill>
                        <a:schemeClr val="accent1"/>
                      </a:solidFill>
                      <a:prstDash val="solid"/>
                    </a:lnB>
                    <a:solidFill>
                      <a:schemeClr val="tx2"/>
                    </a:solidFill>
                  </a:tcPr>
                </a:tc>
              </a:tr>
              <a:tr h="539750">
                <a:tc vMerge="1">
                  <a:tcPr anchor="ctr" anchorCtr="0">
                    <a:lnL w="12700" cmpd="sng">
                      <a:solidFill>
                        <a:schemeClr val="accent1"/>
                      </a:solidFill>
                      <a:prstDash val="solid"/>
                    </a:lnL>
                    <a:lnR w="12700" cmpd="sng">
                      <a:solidFill>
                        <a:schemeClr val="accent1"/>
                      </a:solidFill>
                      <a:prstDash val="solid"/>
                    </a:lnR>
                  </a:tcPr>
                </a:tc>
                <a:tc>
                  <a:txBody>
                    <a:bodyPr/>
                    <a:p>
                      <a:pPr algn="l">
                        <a:buNone/>
                      </a:pPr>
                      <a:r>
                        <a:rPr lang="en-US" altLang="zh-CN" sz="2100" b="0">
                          <a:latin typeface="宋体" panose="02010600030101010101" pitchFamily="2" charset="-122"/>
                          <a:ea typeface="宋体" panose="02010600030101010101" pitchFamily="2" charset="-122"/>
                        </a:rPr>
                        <a:t>5.</a:t>
                      </a:r>
                      <a:r>
                        <a:rPr lang="zh-CN" altLang="en-US" sz="2100" b="0">
                          <a:latin typeface="宋体" panose="02010600030101010101" pitchFamily="2" charset="-122"/>
                          <a:ea typeface="宋体" panose="02010600030101010101" pitchFamily="2" charset="-122"/>
                        </a:rPr>
                        <a:t>提供明确的、及时的、经常性的反馈</a:t>
                      </a:r>
                      <a:endParaRPr lang="zh-CN" altLang="en-US" sz="2100" b="0">
                        <a:latin typeface="宋体" panose="02010600030101010101" pitchFamily="2" charset="-122"/>
                        <a:ea typeface="宋体" panose="02010600030101010101" pitchFamily="2" charset="-122"/>
                      </a:endParaRPr>
                    </a:p>
                  </a:txBody>
                  <a:tcPr marL="68580" marR="68580" marT="34290" marB="34290" anchor="ctr" anchorCtr="0">
                    <a:lnL w="12700" cmpd="sng">
                      <a:solidFill>
                        <a:schemeClr val="accent1"/>
                      </a:solidFill>
                      <a:prstDash val="solid"/>
                    </a:lnL>
                    <a:lnR w="12700" cmpd="sng">
                      <a:solidFill>
                        <a:schemeClr val="accent1"/>
                      </a:solidFill>
                      <a:prstDash val="solid"/>
                    </a:lnR>
                    <a:lnT w="12700" cmpd="sng">
                      <a:solidFill>
                        <a:schemeClr val="accent1"/>
                      </a:solidFill>
                      <a:prstDash val="solid"/>
                    </a:lnT>
                    <a:lnB w="12700" cmpd="sng">
                      <a:solidFill>
                        <a:schemeClr val="accent1"/>
                      </a:solidFill>
                      <a:prstDash val="solid"/>
                    </a:lnB>
                  </a:tcPr>
                </a:tc>
              </a:tr>
              <a:tr h="540000">
                <a:tc vMerge="1">
                  <a:tcPr anchor="ctr" anchorCtr="0">
                    <a:lnL w="12700" cmpd="sng">
                      <a:solidFill>
                        <a:schemeClr val="accent1"/>
                      </a:solidFill>
                      <a:prstDash val="solid"/>
                    </a:lnL>
                    <a:lnR w="12700" cmpd="sng">
                      <a:solidFill>
                        <a:schemeClr val="accent1"/>
                      </a:solidFill>
                      <a:prstDash val="solid"/>
                    </a:lnR>
                  </a:tcPr>
                </a:tc>
                <a:tc>
                  <a:txBody>
                    <a:bodyPr/>
                    <a:p>
                      <a:pPr algn="l">
                        <a:buNone/>
                      </a:pPr>
                      <a:r>
                        <a:rPr lang="en-US" altLang="zh-CN" sz="2100" b="0">
                          <a:latin typeface="宋体" panose="02010600030101010101" pitchFamily="2" charset="-122"/>
                          <a:ea typeface="宋体" panose="02010600030101010101" pitchFamily="2" charset="-122"/>
                        </a:rPr>
                        <a:t>6.</a:t>
                      </a:r>
                      <a:r>
                        <a:rPr lang="zh-CN" altLang="en-US" sz="2100" b="0">
                          <a:latin typeface="宋体" panose="02010600030101010101" pitchFamily="2" charset="-122"/>
                          <a:ea typeface="宋体" panose="02010600030101010101" pitchFamily="2" charset="-122"/>
                        </a:rPr>
                        <a:t>合理运用外部奖赏</a:t>
                      </a:r>
                      <a:endParaRPr lang="zh-CN" altLang="en-US" sz="2100" b="0">
                        <a:latin typeface="宋体" panose="02010600030101010101" pitchFamily="2" charset="-122"/>
                        <a:ea typeface="宋体" panose="02010600030101010101" pitchFamily="2" charset="-122"/>
                      </a:endParaRPr>
                    </a:p>
                  </a:txBody>
                  <a:tcPr marL="68580" marR="68580" marT="34290" marB="34290" anchor="ctr" anchorCtr="0">
                    <a:lnL w="12700" cmpd="sng">
                      <a:solidFill>
                        <a:schemeClr val="accent1"/>
                      </a:solidFill>
                      <a:prstDash val="solid"/>
                    </a:lnL>
                    <a:lnR w="12700" cmpd="sng">
                      <a:solidFill>
                        <a:schemeClr val="accent1"/>
                      </a:solidFill>
                      <a:prstDash val="solid"/>
                    </a:lnR>
                    <a:lnT w="12700" cmpd="sng">
                      <a:solidFill>
                        <a:schemeClr val="accent1"/>
                      </a:solidFill>
                      <a:prstDash val="solid"/>
                    </a:lnT>
                    <a:lnB w="12700" cmpd="sng">
                      <a:solidFill>
                        <a:schemeClr val="accent1"/>
                      </a:solidFill>
                      <a:prstDash val="solid"/>
                    </a:lnB>
                    <a:solidFill>
                      <a:schemeClr val="tx2"/>
                    </a:solidFill>
                  </a:tcPr>
                </a:tc>
              </a:tr>
              <a:tr h="540000">
                <a:tc vMerge="1">
                  <a:tcPr anchor="ctr" anchorCtr="0">
                    <a:lnL w="12700" cmpd="sng">
                      <a:solidFill>
                        <a:schemeClr val="accent1"/>
                      </a:solidFill>
                      <a:prstDash val="solid"/>
                    </a:lnL>
                    <a:lnR w="12700" cmpd="sng">
                      <a:solidFill>
                        <a:schemeClr val="accent1"/>
                      </a:solidFill>
                      <a:prstDash val="solid"/>
                    </a:lnR>
                  </a:tcPr>
                </a:tc>
                <a:tc>
                  <a:txBody>
                    <a:bodyPr/>
                    <a:p>
                      <a:pPr algn="l">
                        <a:buNone/>
                      </a:pPr>
                      <a:r>
                        <a:rPr lang="en-US" altLang="zh-CN" sz="2100" b="0">
                          <a:latin typeface="宋体" panose="02010600030101010101" pitchFamily="2" charset="-122"/>
                          <a:ea typeface="宋体" panose="02010600030101010101" pitchFamily="2" charset="-122"/>
                        </a:rPr>
                        <a:t>7.</a:t>
                      </a:r>
                      <a:r>
                        <a:rPr lang="zh-CN" altLang="en-US" sz="2100" b="0">
                          <a:latin typeface="宋体" panose="02010600030101010101" pitchFamily="2" charset="-122"/>
                          <a:ea typeface="宋体" panose="02010600030101010101" pitchFamily="2" charset="-122"/>
                        </a:rPr>
                        <a:t>有效地运用表扬</a:t>
                      </a:r>
                      <a:endParaRPr lang="zh-CN" altLang="en-US" sz="2100" b="0">
                        <a:latin typeface="宋体" panose="02010600030101010101" pitchFamily="2" charset="-122"/>
                        <a:ea typeface="宋体" panose="02010600030101010101" pitchFamily="2" charset="-122"/>
                      </a:endParaRPr>
                    </a:p>
                  </a:txBody>
                  <a:tcPr marL="68580" marR="68580" marT="34290" marB="34290" anchor="ctr" anchorCtr="0">
                    <a:lnL w="12700" cmpd="sng">
                      <a:solidFill>
                        <a:schemeClr val="accent1"/>
                      </a:solidFill>
                      <a:prstDash val="solid"/>
                    </a:lnL>
                    <a:lnR w="12700" cmpd="sng">
                      <a:solidFill>
                        <a:schemeClr val="accent1"/>
                      </a:solidFill>
                      <a:prstDash val="solid"/>
                    </a:lnR>
                    <a:lnT w="12700" cmpd="sng">
                      <a:solidFill>
                        <a:schemeClr val="accent1"/>
                      </a:solidFill>
                      <a:prstDash val="solid"/>
                    </a:lnT>
                    <a:lnB w="12700" cmpd="sng">
                      <a:solidFill>
                        <a:schemeClr val="accent1"/>
                      </a:solidFill>
                      <a:prstDash val="solid"/>
                    </a:lnB>
                  </a:tcPr>
                </a:tc>
              </a:tr>
              <a:tr h="539750">
                <a:tc vMerge="1">
                  <a:tcPr anchor="ctr" anchorCtr="0">
                    <a:lnL w="12700" cmpd="sng">
                      <a:solidFill>
                        <a:schemeClr val="accent1"/>
                      </a:solidFill>
                      <a:prstDash val="solid"/>
                    </a:lnL>
                    <a:lnR w="12700" cmpd="sng">
                      <a:solidFill>
                        <a:schemeClr val="accent1"/>
                      </a:solidFill>
                      <a:prstDash val="solid"/>
                    </a:lnR>
                    <a:lnB w="12700" cmpd="sng">
                      <a:solidFill>
                        <a:schemeClr val="accent1"/>
                      </a:solidFill>
                      <a:prstDash val="solid"/>
                    </a:lnB>
                  </a:tcPr>
                </a:tc>
                <a:tc>
                  <a:txBody>
                    <a:bodyPr/>
                    <a:p>
                      <a:pPr algn="l">
                        <a:buNone/>
                      </a:pPr>
                      <a:r>
                        <a:rPr lang="en-US" altLang="zh-CN" sz="2100" b="0">
                          <a:latin typeface="宋体" panose="02010600030101010101" pitchFamily="2" charset="-122"/>
                          <a:ea typeface="宋体" panose="02010600030101010101" pitchFamily="2" charset="-122"/>
                        </a:rPr>
                        <a:t>8.</a:t>
                      </a:r>
                      <a:r>
                        <a:rPr lang="zh-CN" altLang="en-US" sz="2100" b="0">
                          <a:latin typeface="宋体" panose="02010600030101010101" pitchFamily="2" charset="-122"/>
                          <a:ea typeface="宋体" panose="02010600030101010101" pitchFamily="2" charset="-122"/>
                        </a:rPr>
                        <a:t>对学生进行京政教育，适当开展学习竞争</a:t>
                      </a:r>
                      <a:endParaRPr lang="zh-CN" altLang="en-US" sz="2100" b="0">
                        <a:latin typeface="宋体" panose="02010600030101010101" pitchFamily="2" charset="-122"/>
                        <a:ea typeface="宋体" panose="02010600030101010101" pitchFamily="2" charset="-122"/>
                      </a:endParaRPr>
                    </a:p>
                  </a:txBody>
                  <a:tcPr marL="68580" marR="68580" marT="34290" marB="34290" anchor="ctr" anchorCtr="0">
                    <a:lnL w="12700" cmpd="sng">
                      <a:solidFill>
                        <a:schemeClr val="accent1"/>
                      </a:solidFill>
                      <a:prstDash val="solid"/>
                    </a:lnL>
                    <a:lnR w="12700" cmpd="sng">
                      <a:solidFill>
                        <a:schemeClr val="accent1"/>
                      </a:solidFill>
                      <a:prstDash val="solid"/>
                    </a:lnR>
                    <a:lnT w="12700" cmpd="sng">
                      <a:solidFill>
                        <a:schemeClr val="accent1"/>
                      </a:solidFill>
                      <a:prstDash val="solid"/>
                    </a:lnT>
                    <a:lnB w="12700" cmpd="sng">
                      <a:solidFill>
                        <a:schemeClr val="accent1"/>
                      </a:solidFill>
                      <a:prstDash val="solid"/>
                    </a:lnB>
                    <a:solidFill>
                      <a:schemeClr val="tx2"/>
                    </a:solidFill>
                  </a:tcPr>
                </a:tc>
              </a:tr>
            </a:tbl>
          </a:graphicData>
        </a:graphic>
      </p:graphicFrame>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custDataLst>
              <p:tags r:id="rId1"/>
            </p:custDataLst>
          </p:nvPr>
        </p:nvPicPr>
        <p:blipFill>
          <a:blip r:embed="rId2" cstate="print">
            <a:extLst>
              <a:ext uri="{28A0092B-C50C-407E-A947-70E740481C1C}">
                <a14:useLocalDpi xmlns:a14="http://schemas.microsoft.com/office/drawing/2010/main" val="0"/>
              </a:ext>
            </a:extLst>
          </a:blip>
          <a:stretch>
            <a:fillRect/>
          </a:stretch>
        </p:blipFill>
        <p:spPr>
          <a:xfrm>
            <a:off x="-1" y="-41591"/>
            <a:ext cx="12192001" cy="6899591"/>
          </a:xfrm>
          <a:prstGeom prst="rect">
            <a:avLst/>
          </a:prstGeom>
        </p:spPr>
      </p:pic>
      <p:sp>
        <p:nvSpPr>
          <p:cNvPr id="61" name="矩形 60"/>
          <p:cNvSpPr/>
          <p:nvPr>
            <p:custDataLst>
              <p:tags r:id="rId3"/>
            </p:custDataLst>
          </p:nvPr>
        </p:nvSpPr>
        <p:spPr>
          <a:xfrm>
            <a:off x="1155700" y="845820"/>
            <a:ext cx="9736455" cy="5067935"/>
          </a:xfrm>
          <a:prstGeom prst="rect">
            <a:avLst/>
          </a:prstGeom>
          <a:solidFill>
            <a:srgbClr val="4E79DA">
              <a:lumMod val="20000"/>
              <a:lumOff val="80000"/>
            </a:srgbClr>
          </a:solidFill>
          <a:ln w="50800">
            <a:solidFill>
              <a:srgbClr val="728DD9"/>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7" name="矩形 16"/>
          <p:cNvSpPr/>
          <p:nvPr>
            <p:custDataLst>
              <p:tags r:id="rId4"/>
            </p:custDataLst>
          </p:nvPr>
        </p:nvSpPr>
        <p:spPr>
          <a:xfrm>
            <a:off x="1318895" y="1028065"/>
            <a:ext cx="9736455" cy="5067935"/>
          </a:xfrm>
          <a:prstGeom prst="rect">
            <a:avLst/>
          </a:prstGeom>
          <a:solidFill>
            <a:srgbClr val="FFFFFF"/>
          </a:solidFill>
          <a:ln w="50800">
            <a:solidFill>
              <a:srgbClr val="728DD9"/>
            </a:solidFill>
          </a:ln>
          <a:effectLst>
            <a:outerShdw blurRad="50800" dist="38100" dir="2700000" algn="tl" rotWithShape="0">
              <a:prstClr val="black">
                <a:alpha val="40000"/>
              </a:prstClr>
            </a:outerShdw>
          </a:effectLst>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 name="矩形 5"/>
          <p:cNvSpPr/>
          <p:nvPr>
            <p:custDataLst>
              <p:tags r:id="rId5"/>
            </p:custDataLst>
          </p:nvPr>
        </p:nvSpPr>
        <p:spPr>
          <a:xfrm>
            <a:off x="2534920" y="591185"/>
            <a:ext cx="925830" cy="508635"/>
          </a:xfrm>
          <a:prstGeom prst="rect">
            <a:avLst/>
          </a:prstGeom>
          <a:solidFill>
            <a:srgbClr val="4E79DA">
              <a:lumMod val="40000"/>
              <a:lumOff val="60000"/>
            </a:srgbClr>
          </a:solid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 name="矩形 6"/>
          <p:cNvSpPr/>
          <p:nvPr>
            <p:custDataLst>
              <p:tags r:id="rId6"/>
            </p:custDataLst>
          </p:nvPr>
        </p:nvSpPr>
        <p:spPr>
          <a:xfrm>
            <a:off x="2534920" y="591185"/>
            <a:ext cx="925830" cy="224155"/>
          </a:xfrm>
          <a:prstGeom prst="rect">
            <a:avLst/>
          </a:prstGeom>
          <a:solidFill>
            <a:srgbClr val="4E79DA">
              <a:lumMod val="40000"/>
              <a:lumOff val="60000"/>
            </a:srgbClr>
          </a:solid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cxnSp>
        <p:nvCxnSpPr>
          <p:cNvPr id="8" name="直接连接符 7"/>
          <p:cNvCxnSpPr/>
          <p:nvPr>
            <p:custDataLst>
              <p:tags r:id="rId7"/>
            </p:custDataLst>
          </p:nvPr>
        </p:nvCxnSpPr>
        <p:spPr>
          <a:xfrm>
            <a:off x="2730500" y="591185"/>
            <a:ext cx="0" cy="224155"/>
          </a:xfrm>
          <a:prstGeom prst="line">
            <a:avLst/>
          </a:prstGeom>
          <a:ln w="22225">
            <a:solidFill>
              <a:srgbClr val="4E79DA"/>
            </a:solidFill>
          </a:ln>
        </p:spPr>
        <p:style>
          <a:lnRef idx="1">
            <a:srgbClr val="4E79DA"/>
          </a:lnRef>
          <a:fillRef idx="0">
            <a:srgbClr val="4E79DA"/>
          </a:fillRef>
          <a:effectRef idx="0">
            <a:srgbClr val="4E79DA"/>
          </a:effectRef>
          <a:fontRef idx="minor">
            <a:srgbClr val="000000"/>
          </a:fontRef>
        </p:style>
      </p:cxnSp>
      <p:cxnSp>
        <p:nvCxnSpPr>
          <p:cNvPr id="9" name="直接连接符 8"/>
          <p:cNvCxnSpPr/>
          <p:nvPr>
            <p:custDataLst>
              <p:tags r:id="rId8"/>
            </p:custDataLst>
          </p:nvPr>
        </p:nvCxnSpPr>
        <p:spPr>
          <a:xfrm>
            <a:off x="3163570" y="591185"/>
            <a:ext cx="0" cy="224155"/>
          </a:xfrm>
          <a:prstGeom prst="line">
            <a:avLst/>
          </a:prstGeom>
          <a:ln w="22225">
            <a:solidFill>
              <a:srgbClr val="4E79DA"/>
            </a:solidFill>
          </a:ln>
        </p:spPr>
        <p:style>
          <a:lnRef idx="1">
            <a:srgbClr val="4E79DA"/>
          </a:lnRef>
          <a:fillRef idx="0">
            <a:srgbClr val="4E79DA"/>
          </a:fillRef>
          <a:effectRef idx="0">
            <a:srgbClr val="4E79DA"/>
          </a:effectRef>
          <a:fontRef idx="minor">
            <a:srgbClr val="000000"/>
          </a:fontRef>
        </p:style>
      </p:cxnSp>
      <p:cxnSp>
        <p:nvCxnSpPr>
          <p:cNvPr id="12" name="直接连接符 11"/>
          <p:cNvCxnSpPr/>
          <p:nvPr>
            <p:custDataLst>
              <p:tags r:id="rId9"/>
            </p:custDataLst>
          </p:nvPr>
        </p:nvCxnSpPr>
        <p:spPr>
          <a:xfrm>
            <a:off x="3237865" y="591185"/>
            <a:ext cx="0" cy="224155"/>
          </a:xfrm>
          <a:prstGeom prst="line">
            <a:avLst/>
          </a:prstGeom>
          <a:ln w="22225">
            <a:solidFill>
              <a:srgbClr val="4E79DA"/>
            </a:solidFill>
          </a:ln>
        </p:spPr>
        <p:style>
          <a:lnRef idx="1">
            <a:srgbClr val="4E79DA"/>
          </a:lnRef>
          <a:fillRef idx="0">
            <a:srgbClr val="4E79DA"/>
          </a:fillRef>
          <a:effectRef idx="0">
            <a:srgbClr val="4E79DA"/>
          </a:effectRef>
          <a:fontRef idx="minor">
            <a:srgbClr val="000000"/>
          </a:fontRef>
        </p:style>
      </p:cxnSp>
      <p:sp>
        <p:nvSpPr>
          <p:cNvPr id="18" name="任意多边形: 形状 17"/>
          <p:cNvSpPr/>
          <p:nvPr>
            <p:custDataLst>
              <p:tags r:id="rId10"/>
            </p:custDataLst>
          </p:nvPr>
        </p:nvSpPr>
        <p:spPr>
          <a:xfrm>
            <a:off x="2730500" y="253365"/>
            <a:ext cx="432435" cy="337820"/>
          </a:xfrm>
          <a:custGeom>
            <a:avLst/>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1" name="任意多边形: 形状 20"/>
          <p:cNvSpPr/>
          <p:nvPr>
            <p:custDataLst>
              <p:tags r:id="rId11"/>
            </p:custDataLst>
          </p:nvPr>
        </p:nvSpPr>
        <p:spPr>
          <a:xfrm>
            <a:off x="2805430" y="253365"/>
            <a:ext cx="432435" cy="337820"/>
          </a:xfrm>
          <a:custGeom>
            <a:avLst/>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cxnSp>
        <p:nvCxnSpPr>
          <p:cNvPr id="33" name="直接连接符 32"/>
          <p:cNvCxnSpPr/>
          <p:nvPr>
            <p:custDataLst>
              <p:tags r:id="rId12"/>
            </p:custDataLst>
          </p:nvPr>
        </p:nvCxnSpPr>
        <p:spPr>
          <a:xfrm flipV="1">
            <a:off x="2970530" y="0"/>
            <a:ext cx="0" cy="253365"/>
          </a:xfrm>
          <a:prstGeom prst="line">
            <a:avLst/>
          </a:prstGeom>
          <a:ln w="19050">
            <a:solidFill>
              <a:srgbClr val="4E79DA"/>
            </a:solidFill>
          </a:ln>
        </p:spPr>
        <p:style>
          <a:lnRef idx="1">
            <a:srgbClr val="4E79DA"/>
          </a:lnRef>
          <a:fillRef idx="0">
            <a:srgbClr val="4E79DA"/>
          </a:fillRef>
          <a:effectRef idx="0">
            <a:srgbClr val="4E79DA"/>
          </a:effectRef>
          <a:fontRef idx="minor">
            <a:srgbClr val="000000"/>
          </a:fontRef>
        </p:style>
      </p:cxnSp>
      <p:sp>
        <p:nvSpPr>
          <p:cNvPr id="44" name="矩形 43"/>
          <p:cNvSpPr/>
          <p:nvPr>
            <p:custDataLst>
              <p:tags r:id="rId13"/>
            </p:custDataLst>
          </p:nvPr>
        </p:nvSpPr>
        <p:spPr>
          <a:xfrm>
            <a:off x="8795385" y="591185"/>
            <a:ext cx="925830" cy="508635"/>
          </a:xfrm>
          <a:prstGeom prst="rect">
            <a:avLst/>
          </a:prstGeom>
          <a:solidFill>
            <a:srgbClr val="4E79DA">
              <a:lumMod val="40000"/>
              <a:lumOff val="60000"/>
            </a:srgbClr>
          </a:solid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5" name="矩形 44"/>
          <p:cNvSpPr/>
          <p:nvPr>
            <p:custDataLst>
              <p:tags r:id="rId14"/>
            </p:custDataLst>
          </p:nvPr>
        </p:nvSpPr>
        <p:spPr>
          <a:xfrm>
            <a:off x="8795385" y="591185"/>
            <a:ext cx="925830" cy="224155"/>
          </a:xfrm>
          <a:prstGeom prst="rect">
            <a:avLst/>
          </a:prstGeom>
          <a:solidFill>
            <a:srgbClr val="4E79DA">
              <a:lumMod val="40000"/>
              <a:lumOff val="60000"/>
            </a:srgbClr>
          </a:solid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cxnSp>
        <p:nvCxnSpPr>
          <p:cNvPr id="46" name="直接连接符 45"/>
          <p:cNvCxnSpPr/>
          <p:nvPr>
            <p:custDataLst>
              <p:tags r:id="rId15"/>
            </p:custDataLst>
          </p:nvPr>
        </p:nvCxnSpPr>
        <p:spPr>
          <a:xfrm>
            <a:off x="8990965" y="591185"/>
            <a:ext cx="0" cy="224155"/>
          </a:xfrm>
          <a:prstGeom prst="line">
            <a:avLst/>
          </a:prstGeom>
          <a:ln w="22225">
            <a:solidFill>
              <a:srgbClr val="4E79DA"/>
            </a:solidFill>
          </a:ln>
        </p:spPr>
        <p:style>
          <a:lnRef idx="1">
            <a:srgbClr val="4E79DA"/>
          </a:lnRef>
          <a:fillRef idx="0">
            <a:srgbClr val="4E79DA"/>
          </a:fillRef>
          <a:effectRef idx="0">
            <a:srgbClr val="4E79DA"/>
          </a:effectRef>
          <a:fontRef idx="minor">
            <a:srgbClr val="000000"/>
          </a:fontRef>
        </p:style>
      </p:cxnSp>
      <p:cxnSp>
        <p:nvCxnSpPr>
          <p:cNvPr id="47" name="直接连接符 46"/>
          <p:cNvCxnSpPr/>
          <p:nvPr>
            <p:custDataLst>
              <p:tags r:id="rId16"/>
            </p:custDataLst>
          </p:nvPr>
        </p:nvCxnSpPr>
        <p:spPr>
          <a:xfrm>
            <a:off x="9424035" y="591185"/>
            <a:ext cx="0" cy="224155"/>
          </a:xfrm>
          <a:prstGeom prst="line">
            <a:avLst/>
          </a:prstGeom>
          <a:ln w="22225">
            <a:solidFill>
              <a:srgbClr val="4E79DA"/>
            </a:solidFill>
          </a:ln>
        </p:spPr>
        <p:style>
          <a:lnRef idx="1">
            <a:srgbClr val="4E79DA"/>
          </a:lnRef>
          <a:fillRef idx="0">
            <a:srgbClr val="4E79DA"/>
          </a:fillRef>
          <a:effectRef idx="0">
            <a:srgbClr val="4E79DA"/>
          </a:effectRef>
          <a:fontRef idx="minor">
            <a:srgbClr val="000000"/>
          </a:fontRef>
        </p:style>
      </p:cxnSp>
      <p:cxnSp>
        <p:nvCxnSpPr>
          <p:cNvPr id="48" name="直接连接符 47"/>
          <p:cNvCxnSpPr/>
          <p:nvPr>
            <p:custDataLst>
              <p:tags r:id="rId17"/>
            </p:custDataLst>
          </p:nvPr>
        </p:nvCxnSpPr>
        <p:spPr>
          <a:xfrm>
            <a:off x="9498330" y="591185"/>
            <a:ext cx="0" cy="224155"/>
          </a:xfrm>
          <a:prstGeom prst="line">
            <a:avLst/>
          </a:prstGeom>
          <a:ln w="22225">
            <a:solidFill>
              <a:srgbClr val="4E79DA"/>
            </a:solidFill>
          </a:ln>
        </p:spPr>
        <p:style>
          <a:lnRef idx="1">
            <a:srgbClr val="4E79DA"/>
          </a:lnRef>
          <a:fillRef idx="0">
            <a:srgbClr val="4E79DA"/>
          </a:fillRef>
          <a:effectRef idx="0">
            <a:srgbClr val="4E79DA"/>
          </a:effectRef>
          <a:fontRef idx="minor">
            <a:srgbClr val="000000"/>
          </a:fontRef>
        </p:style>
      </p:cxnSp>
      <p:sp>
        <p:nvSpPr>
          <p:cNvPr id="49" name="任意多边形: 形状 48"/>
          <p:cNvSpPr/>
          <p:nvPr>
            <p:custDataLst>
              <p:tags r:id="rId18"/>
            </p:custDataLst>
          </p:nvPr>
        </p:nvSpPr>
        <p:spPr>
          <a:xfrm>
            <a:off x="8990965" y="253365"/>
            <a:ext cx="432435" cy="337820"/>
          </a:xfrm>
          <a:custGeom>
            <a:avLst/>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0" name="任意多边形: 形状 49"/>
          <p:cNvSpPr/>
          <p:nvPr>
            <p:custDataLst>
              <p:tags r:id="rId19"/>
            </p:custDataLst>
          </p:nvPr>
        </p:nvSpPr>
        <p:spPr>
          <a:xfrm>
            <a:off x="9065895" y="253365"/>
            <a:ext cx="432435" cy="337820"/>
          </a:xfrm>
          <a:custGeom>
            <a:avLst/>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cxnSp>
        <p:nvCxnSpPr>
          <p:cNvPr id="43" name="直接连接符 42"/>
          <p:cNvCxnSpPr/>
          <p:nvPr>
            <p:custDataLst>
              <p:tags r:id="rId20"/>
            </p:custDataLst>
          </p:nvPr>
        </p:nvCxnSpPr>
        <p:spPr>
          <a:xfrm flipV="1">
            <a:off x="9253220" y="0"/>
            <a:ext cx="0" cy="253365"/>
          </a:xfrm>
          <a:prstGeom prst="line">
            <a:avLst/>
          </a:prstGeom>
          <a:ln w="19050">
            <a:solidFill>
              <a:srgbClr val="4E79DA"/>
            </a:solidFill>
          </a:ln>
        </p:spPr>
        <p:style>
          <a:lnRef idx="1">
            <a:srgbClr val="4E79DA"/>
          </a:lnRef>
          <a:fillRef idx="0">
            <a:srgbClr val="4E79DA"/>
          </a:fillRef>
          <a:effectRef idx="0">
            <a:srgbClr val="4E79DA"/>
          </a:effectRef>
          <a:fontRef idx="minor">
            <a:srgbClr val="000000"/>
          </a:fontRef>
        </p:style>
      </p:cxnSp>
      <p:sp>
        <p:nvSpPr>
          <p:cNvPr id="63" name="íṣľíḍê"/>
          <p:cNvSpPr/>
          <p:nvPr>
            <p:custDataLst>
              <p:tags r:id="rId21"/>
            </p:custDataLst>
          </p:nvPr>
        </p:nvSpPr>
        <p:spPr bwMode="auto">
          <a:xfrm rot="10142625">
            <a:off x="10898466" y="2000510"/>
            <a:ext cx="641506" cy="463142"/>
          </a:xfrm>
          <a:custGeom>
            <a:avLst/>
            <a:gdLst>
              <a:gd name="T0" fmla="*/ 2 w 112"/>
              <a:gd name="T1" fmla="*/ 49 h 81"/>
              <a:gd name="T2" fmla="*/ 112 w 112"/>
              <a:gd name="T3" fmla="*/ 15 h 81"/>
              <a:gd name="T4" fmla="*/ 41 w 112"/>
              <a:gd name="T5" fmla="*/ 78 h 81"/>
              <a:gd name="T6" fmla="*/ 2 w 112"/>
              <a:gd name="T7" fmla="*/ 49 h 81"/>
            </a:gdLst>
            <a:ahLst/>
            <a:cxnLst>
              <a:cxn ang="0">
                <a:pos x="T0" y="T1"/>
              </a:cxn>
              <a:cxn ang="0">
                <a:pos x="T2" y="T3"/>
              </a:cxn>
              <a:cxn ang="0">
                <a:pos x="T4" y="T5"/>
              </a:cxn>
              <a:cxn ang="0">
                <a:pos x="T6" y="T7"/>
              </a:cxn>
            </a:cxnLst>
            <a:rect l="0" t="0" r="r" b="b"/>
            <a:pathLst>
              <a:path w="112" h="81">
                <a:moveTo>
                  <a:pt x="2" y="49"/>
                </a:moveTo>
                <a:cubicBezTo>
                  <a:pt x="4" y="6"/>
                  <a:pt x="85" y="0"/>
                  <a:pt x="112" y="15"/>
                </a:cubicBezTo>
                <a:cubicBezTo>
                  <a:pt x="101" y="43"/>
                  <a:pt x="75" y="72"/>
                  <a:pt x="41" y="78"/>
                </a:cubicBezTo>
                <a:cubicBezTo>
                  <a:pt x="21" y="81"/>
                  <a:pt x="0" y="75"/>
                  <a:pt x="2" y="49"/>
                </a:cubicBezTo>
                <a:close/>
              </a:path>
            </a:pathLst>
          </a:custGeom>
          <a:solidFill>
            <a:srgbClr val="3EBCCA">
              <a:alpha val="67000"/>
            </a:srgbClr>
          </a:solidFill>
          <a:ln>
            <a:noFill/>
          </a:ln>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3" name="文本框 12"/>
          <p:cNvSpPr txBox="1"/>
          <p:nvPr>
            <p:custDataLst>
              <p:tags r:id="rId22"/>
            </p:custDataLst>
          </p:nvPr>
        </p:nvSpPr>
        <p:spPr>
          <a:xfrm>
            <a:off x="3843655" y="1588135"/>
            <a:ext cx="4680000" cy="540000"/>
          </a:xfrm>
          <a:prstGeom prst="rect">
            <a:avLst/>
          </a:prstGeom>
          <a:noFill/>
        </p:spPr>
        <p:txBody>
          <a:bodyPr wrap="square" rtlCol="0" anchor="ctr" anchorCtr="0">
            <a:normAutofit lnSpcReduction="10000"/>
          </a:bodyPr>
          <a:lstStyle/>
          <a:p>
            <a:pPr algn="ctr" fontAlgn="auto">
              <a:lnSpc>
                <a:spcPct val="100000"/>
              </a:lnSpc>
            </a:pPr>
            <a:r>
              <a:rPr lang="zh-CN" sz="2800" b="1" dirty="0">
                <a:solidFill>
                  <a:schemeClr val="accent1">
                    <a:lumMod val="25000"/>
                  </a:schemeClr>
                </a:solidFill>
                <a:latin typeface="Lato Regular"/>
                <a:cs typeface="Lato Regular"/>
                <a:sym typeface="+mn-ea"/>
              </a:rPr>
              <a:t>知识拓展：学习动机理论</a:t>
            </a:r>
            <a:endParaRPr lang="zh-CN" altLang="en-US" sz="2800" b="1" spc="300" dirty="0">
              <a:solidFill>
                <a:schemeClr val="accent1">
                  <a:lumMod val="25000"/>
                </a:schemeClr>
              </a:solidFill>
              <a:uFillTx/>
              <a:latin typeface="Lato Regular"/>
              <a:ea typeface="汉仪旗黑-55简" panose="00020600040101010101" charset="-122"/>
              <a:cs typeface="Lato Regular"/>
              <a:sym typeface="+mn-ea"/>
            </a:endParaRPr>
          </a:p>
        </p:txBody>
      </p:sp>
      <p:sp>
        <p:nvSpPr>
          <p:cNvPr id="82" name="îś1ïḍè"/>
          <p:cNvSpPr/>
          <p:nvPr>
            <p:custDataLst>
              <p:tags r:id="rId23"/>
            </p:custDataLst>
          </p:nvPr>
        </p:nvSpPr>
        <p:spPr bwMode="auto">
          <a:xfrm rot="20868415">
            <a:off x="1227891" y="4464368"/>
            <a:ext cx="528637" cy="581025"/>
          </a:xfrm>
          <a:custGeom>
            <a:avLst/>
            <a:gdLst>
              <a:gd name="T0" fmla="*/ 44 w 59"/>
              <a:gd name="T1" fmla="*/ 58 h 65"/>
              <a:gd name="T2" fmla="*/ 5 w 59"/>
              <a:gd name="T3" fmla="*/ 0 h 65"/>
              <a:gd name="T4" fmla="*/ 54 w 59"/>
              <a:gd name="T5" fmla="*/ 30 h 65"/>
              <a:gd name="T6" fmla="*/ 44 w 59"/>
              <a:gd name="T7" fmla="*/ 58 h 65"/>
            </a:gdLst>
            <a:ahLst/>
            <a:cxnLst>
              <a:cxn ang="0">
                <a:pos x="T0" y="T1"/>
              </a:cxn>
              <a:cxn ang="0">
                <a:pos x="T2" y="T3"/>
              </a:cxn>
              <a:cxn ang="0">
                <a:pos x="T4" y="T5"/>
              </a:cxn>
              <a:cxn ang="0">
                <a:pos x="T6" y="T7"/>
              </a:cxn>
            </a:cxnLst>
            <a:rect l="0" t="0" r="r" b="b"/>
            <a:pathLst>
              <a:path w="59" h="65">
                <a:moveTo>
                  <a:pt x="44" y="58"/>
                </a:moveTo>
                <a:cubicBezTo>
                  <a:pt x="19" y="65"/>
                  <a:pt x="0" y="19"/>
                  <a:pt x="5" y="0"/>
                </a:cubicBezTo>
                <a:cubicBezTo>
                  <a:pt x="22" y="2"/>
                  <a:pt x="44" y="11"/>
                  <a:pt x="54" y="30"/>
                </a:cubicBezTo>
                <a:cubicBezTo>
                  <a:pt x="59" y="41"/>
                  <a:pt x="59" y="54"/>
                  <a:pt x="44" y="58"/>
                </a:cubicBezTo>
                <a:close/>
              </a:path>
            </a:pathLst>
          </a:custGeom>
          <a:solidFill>
            <a:srgbClr val="9ED2EF"/>
          </a:solidFill>
          <a:ln>
            <a:noFill/>
          </a:ln>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5" name="TextBox 4"/>
          <p:cNvSpPr txBox="1"/>
          <p:nvPr/>
        </p:nvSpPr>
        <p:spPr>
          <a:xfrm>
            <a:off x="3771265" y="2896235"/>
            <a:ext cx="1203960" cy="391160"/>
          </a:xfrm>
          <a:prstGeom prst="rect">
            <a:avLst/>
          </a:prstGeom>
          <a:noFill/>
        </p:spPr>
        <p:txBody>
          <a:bodyPr wrap="none" lIns="68580" tIns="34290" rIns="68580" bIns="34290" rtlCol="0">
            <a:spAutoFit/>
          </a:bodyPr>
          <a:lstStyle/>
          <a:p>
            <a:pPr algn="r" defTabSz="914400"/>
            <a:r>
              <a:rPr lang="zh-CN" altLang="en-US" sz="2100" dirty="0">
                <a:solidFill>
                  <a:srgbClr val="89C600"/>
                </a:solidFill>
                <a:latin typeface="+mj-ea"/>
                <a:ea typeface="+mj-ea"/>
              </a:rPr>
              <a:t>强化理论</a:t>
            </a:r>
            <a:endParaRPr lang="zh-CN" altLang="en-US" sz="2100" dirty="0">
              <a:solidFill>
                <a:srgbClr val="89C600"/>
              </a:solidFill>
              <a:latin typeface="+mj-ea"/>
              <a:ea typeface="+mj-ea"/>
            </a:endParaRPr>
          </a:p>
        </p:txBody>
      </p:sp>
      <p:sp>
        <p:nvSpPr>
          <p:cNvPr id="66" name="TextBox 6"/>
          <p:cNvSpPr txBox="1"/>
          <p:nvPr/>
        </p:nvSpPr>
        <p:spPr>
          <a:xfrm>
            <a:off x="3237865" y="3863340"/>
            <a:ext cx="1737360" cy="391160"/>
          </a:xfrm>
          <a:prstGeom prst="rect">
            <a:avLst/>
          </a:prstGeom>
          <a:noFill/>
        </p:spPr>
        <p:txBody>
          <a:bodyPr wrap="none" lIns="68580" tIns="34290" rIns="68580" bIns="34290" rtlCol="0">
            <a:spAutoFit/>
          </a:bodyPr>
          <a:lstStyle/>
          <a:p>
            <a:pPr algn="r" defTabSz="914400"/>
            <a:r>
              <a:rPr lang="zh-CN" altLang="en-US" sz="2100" dirty="0">
                <a:solidFill>
                  <a:srgbClr val="00B393"/>
                </a:solidFill>
                <a:latin typeface="+mj-ea"/>
                <a:ea typeface="+mj-ea"/>
              </a:rPr>
              <a:t>需要层次理论</a:t>
            </a:r>
            <a:endParaRPr lang="zh-CN" altLang="en-US" sz="2100" dirty="0">
              <a:solidFill>
                <a:srgbClr val="00B393"/>
              </a:solidFill>
              <a:latin typeface="+mj-ea"/>
              <a:ea typeface="+mj-ea"/>
            </a:endParaRPr>
          </a:p>
        </p:txBody>
      </p:sp>
      <p:sp>
        <p:nvSpPr>
          <p:cNvPr id="67" name="TextBox 8"/>
          <p:cNvSpPr txBox="1"/>
          <p:nvPr/>
        </p:nvSpPr>
        <p:spPr>
          <a:xfrm>
            <a:off x="3237865" y="4855845"/>
            <a:ext cx="1737360" cy="391160"/>
          </a:xfrm>
          <a:prstGeom prst="rect">
            <a:avLst/>
          </a:prstGeom>
          <a:noFill/>
        </p:spPr>
        <p:txBody>
          <a:bodyPr wrap="none" lIns="68580" tIns="34290" rIns="68580" bIns="34290" rtlCol="0">
            <a:spAutoFit/>
          </a:bodyPr>
          <a:lstStyle/>
          <a:p>
            <a:pPr algn="r" defTabSz="914400"/>
            <a:r>
              <a:rPr lang="zh-CN" altLang="en-US" sz="2100" dirty="0">
                <a:solidFill>
                  <a:srgbClr val="00BAF7"/>
                </a:solidFill>
                <a:latin typeface="+mj-ea"/>
                <a:ea typeface="+mj-ea"/>
              </a:rPr>
              <a:t>成就动机理论</a:t>
            </a:r>
            <a:endParaRPr lang="zh-CN" altLang="en-US" sz="2100" dirty="0">
              <a:solidFill>
                <a:srgbClr val="00BAF7"/>
              </a:solidFill>
              <a:latin typeface="+mj-ea"/>
              <a:ea typeface="+mj-ea"/>
            </a:endParaRPr>
          </a:p>
        </p:txBody>
      </p:sp>
      <p:sp>
        <p:nvSpPr>
          <p:cNvPr id="69" name="TextBox 10"/>
          <p:cNvSpPr txBox="1"/>
          <p:nvPr/>
        </p:nvSpPr>
        <p:spPr>
          <a:xfrm>
            <a:off x="7419975" y="2896235"/>
            <a:ext cx="1737360" cy="391160"/>
          </a:xfrm>
          <a:prstGeom prst="rect">
            <a:avLst/>
          </a:prstGeom>
          <a:noFill/>
        </p:spPr>
        <p:txBody>
          <a:bodyPr wrap="none" lIns="68580" tIns="34290" rIns="68580" bIns="34290" rtlCol="0">
            <a:spAutoFit/>
          </a:bodyPr>
          <a:lstStyle/>
          <a:p>
            <a:pPr defTabSz="914400"/>
            <a:r>
              <a:rPr lang="zh-CN" altLang="en-US" sz="2100" dirty="0">
                <a:solidFill>
                  <a:srgbClr val="FFC000"/>
                </a:solidFill>
                <a:latin typeface="+mj-ea"/>
                <a:ea typeface="+mj-ea"/>
              </a:rPr>
              <a:t>成败归因理论</a:t>
            </a:r>
            <a:endParaRPr lang="zh-CN" altLang="en-US" sz="2100" dirty="0">
              <a:solidFill>
                <a:srgbClr val="FFC000"/>
              </a:solidFill>
              <a:latin typeface="+mj-ea"/>
              <a:ea typeface="+mj-ea"/>
            </a:endParaRPr>
          </a:p>
        </p:txBody>
      </p:sp>
      <p:sp>
        <p:nvSpPr>
          <p:cNvPr id="70" name="TextBox 12"/>
          <p:cNvSpPr txBox="1"/>
          <p:nvPr/>
        </p:nvSpPr>
        <p:spPr>
          <a:xfrm>
            <a:off x="7419975" y="3870325"/>
            <a:ext cx="2270760" cy="391160"/>
          </a:xfrm>
          <a:prstGeom prst="rect">
            <a:avLst/>
          </a:prstGeom>
          <a:noFill/>
        </p:spPr>
        <p:txBody>
          <a:bodyPr wrap="none" lIns="68580" tIns="34290" rIns="68580" bIns="34290" rtlCol="0">
            <a:spAutoFit/>
          </a:bodyPr>
          <a:lstStyle/>
          <a:p>
            <a:pPr defTabSz="914400"/>
            <a:r>
              <a:rPr lang="zh-CN" altLang="en-US" sz="2100" dirty="0">
                <a:solidFill>
                  <a:srgbClr val="F61A00"/>
                </a:solidFill>
                <a:latin typeface="+mj-ea"/>
                <a:ea typeface="+mj-ea"/>
              </a:rPr>
              <a:t>习得性无助感理论</a:t>
            </a:r>
            <a:endParaRPr lang="zh-CN" altLang="en-US" sz="2100" dirty="0">
              <a:solidFill>
                <a:srgbClr val="F61A00"/>
              </a:solidFill>
              <a:latin typeface="+mj-ea"/>
              <a:ea typeface="+mj-ea"/>
            </a:endParaRPr>
          </a:p>
        </p:txBody>
      </p:sp>
      <p:sp>
        <p:nvSpPr>
          <p:cNvPr id="71" name="TextBox 14"/>
          <p:cNvSpPr txBox="1"/>
          <p:nvPr/>
        </p:nvSpPr>
        <p:spPr>
          <a:xfrm>
            <a:off x="7419975" y="4855845"/>
            <a:ext cx="2004060" cy="391160"/>
          </a:xfrm>
          <a:prstGeom prst="rect">
            <a:avLst/>
          </a:prstGeom>
          <a:noFill/>
        </p:spPr>
        <p:txBody>
          <a:bodyPr wrap="none" lIns="68580" tIns="34290" rIns="68580" bIns="34290" rtlCol="0">
            <a:spAutoFit/>
          </a:bodyPr>
          <a:lstStyle/>
          <a:p>
            <a:pPr defTabSz="914400"/>
            <a:r>
              <a:rPr lang="zh-CN" altLang="en-US" sz="2100" dirty="0">
                <a:solidFill>
                  <a:srgbClr val="343E48"/>
                </a:solidFill>
                <a:latin typeface="+mj-ea"/>
                <a:ea typeface="+mj-ea"/>
              </a:rPr>
              <a:t>自我效能感理论</a:t>
            </a:r>
            <a:endParaRPr lang="zh-CN" altLang="en-US" sz="2100" dirty="0">
              <a:solidFill>
                <a:srgbClr val="343E48"/>
              </a:solidFill>
              <a:latin typeface="+mj-ea"/>
              <a:ea typeface="+mj-ea"/>
            </a:endParaRPr>
          </a:p>
        </p:txBody>
      </p:sp>
      <p:grpSp>
        <p:nvGrpSpPr>
          <p:cNvPr id="72" name="组合 71"/>
          <p:cNvGrpSpPr/>
          <p:nvPr/>
        </p:nvGrpSpPr>
        <p:grpSpPr>
          <a:xfrm>
            <a:off x="5261151" y="2644576"/>
            <a:ext cx="1851650" cy="2828986"/>
            <a:chOff x="4866028" y="1941988"/>
            <a:chExt cx="2468867" cy="3771981"/>
          </a:xfrm>
        </p:grpSpPr>
        <p:grpSp>
          <p:nvGrpSpPr>
            <p:cNvPr id="73" name="Group 16"/>
            <p:cNvGrpSpPr/>
            <p:nvPr/>
          </p:nvGrpSpPr>
          <p:grpSpPr>
            <a:xfrm>
              <a:off x="6389271" y="2060608"/>
              <a:ext cx="923827" cy="923827"/>
              <a:chOff x="6389270" y="2371895"/>
              <a:chExt cx="923827" cy="923827"/>
            </a:xfrm>
          </p:grpSpPr>
          <p:sp>
            <p:nvSpPr>
              <p:cNvPr id="74" name="Oval 17"/>
              <p:cNvSpPr/>
              <p:nvPr/>
            </p:nvSpPr>
            <p:spPr>
              <a:xfrm>
                <a:off x="6389270" y="2371895"/>
                <a:ext cx="923827" cy="92382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id-ID" sz="1400">
                  <a:solidFill>
                    <a:prstClr val="white"/>
                  </a:solidFill>
                  <a:latin typeface="+mj-ea"/>
                  <a:ea typeface="+mj-ea"/>
                </a:endParaRPr>
              </a:p>
            </p:txBody>
          </p:sp>
          <p:grpSp>
            <p:nvGrpSpPr>
              <p:cNvPr id="75" name="Group 18"/>
              <p:cNvGrpSpPr/>
              <p:nvPr/>
            </p:nvGrpSpPr>
            <p:grpSpPr>
              <a:xfrm>
                <a:off x="6642102" y="2686310"/>
                <a:ext cx="447696" cy="350733"/>
                <a:chOff x="6342848" y="3565543"/>
                <a:chExt cx="480228" cy="376220"/>
              </a:xfrm>
              <a:solidFill>
                <a:schemeClr val="bg1"/>
              </a:solidFill>
            </p:grpSpPr>
            <p:sp>
              <p:nvSpPr>
                <p:cNvPr id="76" name="AutoShape 43"/>
                <p:cNvSpPr/>
                <p:nvPr/>
              </p:nvSpPr>
              <p:spPr bwMode="auto">
                <a:xfrm>
                  <a:off x="6342848" y="3565543"/>
                  <a:ext cx="465138" cy="3341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51" y="9367"/>
                      </a:moveTo>
                      <a:cubicBezTo>
                        <a:pt x="10901" y="9383"/>
                        <a:pt x="10851" y="9391"/>
                        <a:pt x="10800" y="9391"/>
                      </a:cubicBezTo>
                      <a:cubicBezTo>
                        <a:pt x="10748" y="9391"/>
                        <a:pt x="10698" y="9383"/>
                        <a:pt x="10648" y="9367"/>
                      </a:cubicBezTo>
                      <a:lnTo>
                        <a:pt x="1873" y="6550"/>
                      </a:lnTo>
                      <a:cubicBezTo>
                        <a:pt x="1566" y="6452"/>
                        <a:pt x="1349" y="6072"/>
                        <a:pt x="1349" y="5634"/>
                      </a:cubicBezTo>
                      <a:cubicBezTo>
                        <a:pt x="1349" y="5197"/>
                        <a:pt x="1566" y="4817"/>
                        <a:pt x="1873" y="4719"/>
                      </a:cubicBezTo>
                      <a:lnTo>
                        <a:pt x="10648" y="1902"/>
                      </a:lnTo>
                      <a:cubicBezTo>
                        <a:pt x="10698" y="1886"/>
                        <a:pt x="10748" y="1878"/>
                        <a:pt x="10800" y="1878"/>
                      </a:cubicBezTo>
                      <a:cubicBezTo>
                        <a:pt x="10851" y="1878"/>
                        <a:pt x="10901" y="1886"/>
                        <a:pt x="10951" y="1902"/>
                      </a:cubicBezTo>
                      <a:lnTo>
                        <a:pt x="19726" y="4719"/>
                      </a:lnTo>
                      <a:cubicBezTo>
                        <a:pt x="20033" y="4817"/>
                        <a:pt x="20249" y="5197"/>
                        <a:pt x="20249" y="5634"/>
                      </a:cubicBezTo>
                      <a:cubicBezTo>
                        <a:pt x="20249" y="6072"/>
                        <a:pt x="20033" y="6452"/>
                        <a:pt x="19726" y="6550"/>
                      </a:cubicBezTo>
                      <a:cubicBezTo>
                        <a:pt x="19726" y="6550"/>
                        <a:pt x="10951" y="9367"/>
                        <a:pt x="10951" y="9367"/>
                      </a:cubicBezTo>
                      <a:close/>
                      <a:moveTo>
                        <a:pt x="16874" y="16904"/>
                      </a:moveTo>
                      <a:cubicBezTo>
                        <a:pt x="16874" y="17942"/>
                        <a:pt x="14849" y="19721"/>
                        <a:pt x="10800" y="19721"/>
                      </a:cubicBezTo>
                      <a:cubicBezTo>
                        <a:pt x="6749" y="19721"/>
                        <a:pt x="4724" y="17942"/>
                        <a:pt x="4724" y="16904"/>
                      </a:cubicBezTo>
                      <a:lnTo>
                        <a:pt x="4724" y="9394"/>
                      </a:lnTo>
                      <a:lnTo>
                        <a:pt x="10353" y="11200"/>
                      </a:lnTo>
                      <a:cubicBezTo>
                        <a:pt x="10501" y="11246"/>
                        <a:pt x="10651" y="11269"/>
                        <a:pt x="10800" y="11269"/>
                      </a:cubicBezTo>
                      <a:cubicBezTo>
                        <a:pt x="10949" y="11269"/>
                        <a:pt x="11098" y="11246"/>
                        <a:pt x="11255" y="11198"/>
                      </a:cubicBezTo>
                      <a:lnTo>
                        <a:pt x="16874" y="9394"/>
                      </a:lnTo>
                      <a:cubicBezTo>
                        <a:pt x="16874" y="9394"/>
                        <a:pt x="16874" y="16904"/>
                        <a:pt x="16874" y="16904"/>
                      </a:cubicBezTo>
                      <a:close/>
                      <a:moveTo>
                        <a:pt x="21600" y="5634"/>
                      </a:moveTo>
                      <a:cubicBezTo>
                        <a:pt x="21600" y="4314"/>
                        <a:pt x="20954" y="3185"/>
                        <a:pt x="20030" y="2888"/>
                      </a:cubicBezTo>
                      <a:lnTo>
                        <a:pt x="11246" y="68"/>
                      </a:lnTo>
                      <a:cubicBezTo>
                        <a:pt x="11098" y="22"/>
                        <a:pt x="10949" y="0"/>
                        <a:pt x="10800" y="0"/>
                      </a:cubicBezTo>
                      <a:cubicBezTo>
                        <a:pt x="10651" y="0"/>
                        <a:pt x="10501" y="22"/>
                        <a:pt x="10344" y="71"/>
                      </a:cubicBezTo>
                      <a:lnTo>
                        <a:pt x="1570" y="2888"/>
                      </a:lnTo>
                      <a:cubicBezTo>
                        <a:pt x="645" y="3185"/>
                        <a:pt x="0" y="4314"/>
                        <a:pt x="0" y="5634"/>
                      </a:cubicBezTo>
                      <a:cubicBezTo>
                        <a:pt x="0" y="6955"/>
                        <a:pt x="645" y="8084"/>
                        <a:pt x="1569" y="8380"/>
                      </a:cubicBezTo>
                      <a:lnTo>
                        <a:pt x="3374" y="8960"/>
                      </a:lnTo>
                      <a:lnTo>
                        <a:pt x="3374" y="16904"/>
                      </a:lnTo>
                      <a:cubicBezTo>
                        <a:pt x="3374" y="19397"/>
                        <a:pt x="5425" y="21600"/>
                        <a:pt x="10800" y="21600"/>
                      </a:cubicBezTo>
                      <a:cubicBezTo>
                        <a:pt x="16174" y="21600"/>
                        <a:pt x="18224" y="19397"/>
                        <a:pt x="18224" y="16904"/>
                      </a:cubicBezTo>
                      <a:lnTo>
                        <a:pt x="18224" y="8960"/>
                      </a:lnTo>
                      <a:lnTo>
                        <a:pt x="20030" y="8380"/>
                      </a:lnTo>
                      <a:cubicBezTo>
                        <a:pt x="20954" y="8084"/>
                        <a:pt x="21600" y="6955"/>
                        <a:pt x="21600" y="563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mj-ea"/>
                    <a:ea typeface="+mj-ea"/>
                    <a:sym typeface="Gill Sans" charset="0"/>
                  </a:endParaRPr>
                </a:p>
              </p:txBody>
            </p:sp>
            <p:sp>
              <p:nvSpPr>
                <p:cNvPr id="77" name="AutoShape 44"/>
                <p:cNvSpPr/>
                <p:nvPr/>
              </p:nvSpPr>
              <p:spPr bwMode="auto">
                <a:xfrm>
                  <a:off x="6779419" y="3680619"/>
                  <a:ext cx="28575" cy="1595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963"/>
                      </a:moveTo>
                      <a:lnTo>
                        <a:pt x="0" y="19636"/>
                      </a:lnTo>
                      <a:cubicBezTo>
                        <a:pt x="0" y="20721"/>
                        <a:pt x="4841" y="21599"/>
                        <a:pt x="10800" y="21599"/>
                      </a:cubicBezTo>
                      <a:cubicBezTo>
                        <a:pt x="16758" y="21599"/>
                        <a:pt x="21600" y="20721"/>
                        <a:pt x="21600" y="19636"/>
                      </a:cubicBezTo>
                      <a:lnTo>
                        <a:pt x="21600" y="1963"/>
                      </a:lnTo>
                      <a:cubicBezTo>
                        <a:pt x="21600" y="878"/>
                        <a:pt x="16758" y="0"/>
                        <a:pt x="10800" y="0"/>
                      </a:cubicBezTo>
                      <a:cubicBezTo>
                        <a:pt x="4841" y="0"/>
                        <a:pt x="0" y="878"/>
                        <a:pt x="0" y="1963"/>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mj-ea"/>
                    <a:ea typeface="+mj-ea"/>
                    <a:sym typeface="Gill Sans" charset="0"/>
                  </a:endParaRPr>
                </a:p>
              </p:txBody>
            </p:sp>
            <p:sp>
              <p:nvSpPr>
                <p:cNvPr id="78" name="AutoShape 45"/>
                <p:cNvSpPr/>
                <p:nvPr/>
              </p:nvSpPr>
              <p:spPr bwMode="auto">
                <a:xfrm>
                  <a:off x="6764338" y="3854450"/>
                  <a:ext cx="58738"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10427"/>
                        <a:pt x="0" y="14400"/>
                      </a:cubicBezTo>
                      <a:cubicBezTo>
                        <a:pt x="0" y="18372"/>
                        <a:pt x="4838" y="21599"/>
                        <a:pt x="10800" y="21599"/>
                      </a:cubicBezTo>
                      <a:cubicBezTo>
                        <a:pt x="16761" y="21599"/>
                        <a:pt x="21600" y="18372"/>
                        <a:pt x="21600" y="14400"/>
                      </a:cubicBezTo>
                      <a:cubicBezTo>
                        <a:pt x="21600" y="10427"/>
                        <a:pt x="16761"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mj-ea"/>
                    <a:ea typeface="+mj-ea"/>
                    <a:sym typeface="Gill Sans" charset="0"/>
                  </a:endParaRPr>
                </a:p>
              </p:txBody>
            </p:sp>
          </p:grpSp>
        </p:grpSp>
        <p:grpSp>
          <p:nvGrpSpPr>
            <p:cNvPr id="79" name="Group 22"/>
            <p:cNvGrpSpPr/>
            <p:nvPr/>
          </p:nvGrpSpPr>
          <p:grpSpPr>
            <a:xfrm>
              <a:off x="6411068" y="4674585"/>
              <a:ext cx="923827" cy="923827"/>
              <a:chOff x="6411067" y="4985873"/>
              <a:chExt cx="923827" cy="923827"/>
            </a:xfrm>
          </p:grpSpPr>
          <p:sp>
            <p:nvSpPr>
              <p:cNvPr id="80" name="Oval 23"/>
              <p:cNvSpPr/>
              <p:nvPr/>
            </p:nvSpPr>
            <p:spPr>
              <a:xfrm>
                <a:off x="6411067" y="4985873"/>
                <a:ext cx="923827" cy="92382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id-ID" sz="1400">
                  <a:solidFill>
                    <a:prstClr val="white"/>
                  </a:solidFill>
                  <a:latin typeface="+mj-ea"/>
                  <a:ea typeface="+mj-ea"/>
                </a:endParaRPr>
              </a:p>
            </p:txBody>
          </p:sp>
          <p:grpSp>
            <p:nvGrpSpPr>
              <p:cNvPr id="81" name="Group 24"/>
              <p:cNvGrpSpPr/>
              <p:nvPr/>
            </p:nvGrpSpPr>
            <p:grpSpPr>
              <a:xfrm>
                <a:off x="6729667" y="5245510"/>
                <a:ext cx="297472" cy="433628"/>
                <a:chOff x="3582988" y="3510757"/>
                <a:chExt cx="319088" cy="465138"/>
              </a:xfrm>
              <a:solidFill>
                <a:schemeClr val="bg1"/>
              </a:solidFill>
            </p:grpSpPr>
            <p:sp>
              <p:nvSpPr>
                <p:cNvPr id="83"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mj-ea"/>
                    <a:ea typeface="+mj-ea"/>
                    <a:sym typeface="Gill Sans" charset="0"/>
                  </a:endParaRPr>
                </a:p>
              </p:txBody>
            </p:sp>
            <p:sp>
              <p:nvSpPr>
                <p:cNvPr id="84"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mj-ea"/>
                    <a:ea typeface="+mj-ea"/>
                    <a:sym typeface="Gill Sans" charset="0"/>
                  </a:endParaRPr>
                </a:p>
              </p:txBody>
            </p:sp>
          </p:grpSp>
        </p:grpSp>
        <p:grpSp>
          <p:nvGrpSpPr>
            <p:cNvPr id="85" name="Group 27"/>
            <p:cNvGrpSpPr/>
            <p:nvPr/>
          </p:nvGrpSpPr>
          <p:grpSpPr>
            <a:xfrm>
              <a:off x="4866028" y="4674585"/>
              <a:ext cx="923827" cy="923827"/>
              <a:chOff x="862657" y="4985873"/>
              <a:chExt cx="923827" cy="923827"/>
            </a:xfrm>
          </p:grpSpPr>
          <p:sp>
            <p:nvSpPr>
              <p:cNvPr id="86" name="Oval 28"/>
              <p:cNvSpPr/>
              <p:nvPr/>
            </p:nvSpPr>
            <p:spPr>
              <a:xfrm>
                <a:off x="862657" y="4985873"/>
                <a:ext cx="923827" cy="92382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id-ID" sz="1400">
                  <a:solidFill>
                    <a:prstClr val="white"/>
                  </a:solidFill>
                  <a:latin typeface="+mj-ea"/>
                  <a:ea typeface="+mj-ea"/>
                </a:endParaRPr>
              </a:p>
            </p:txBody>
          </p:sp>
          <p:sp>
            <p:nvSpPr>
              <p:cNvPr id="87" name="AutoShape 32"/>
              <p:cNvSpPr/>
              <p:nvPr/>
            </p:nvSpPr>
            <p:spPr bwMode="auto">
              <a:xfrm>
                <a:off x="1110299" y="5259578"/>
                <a:ext cx="427810" cy="374425"/>
              </a:xfrm>
              <a:custGeom>
                <a:avLst/>
                <a:gdLst>
                  <a:gd name="T0" fmla="+- 0 10800 108"/>
                  <a:gd name="T1" fmla="*/ T0 w 21384"/>
                  <a:gd name="T2" fmla="*/ 10800 h 21600"/>
                  <a:gd name="T3" fmla="+- 0 10800 108"/>
                  <a:gd name="T4" fmla="*/ T3 w 21384"/>
                  <a:gd name="T5" fmla="*/ 10800 h 21600"/>
                  <a:gd name="T6" fmla="+- 0 10800 108"/>
                  <a:gd name="T7" fmla="*/ T6 w 21384"/>
                  <a:gd name="T8" fmla="*/ 10800 h 21600"/>
                  <a:gd name="T9" fmla="+- 0 10800 108"/>
                  <a:gd name="T10" fmla="*/ T9 w 21384"/>
                  <a:gd name="T11" fmla="*/ 10800 h 21600"/>
                </a:gdLst>
                <a:ahLst/>
                <a:cxnLst>
                  <a:cxn ang="0">
                    <a:pos x="T1" y="T2"/>
                  </a:cxn>
                  <a:cxn ang="0">
                    <a:pos x="T4" y="T5"/>
                  </a:cxn>
                  <a:cxn ang="0">
                    <a:pos x="T7" y="T8"/>
                  </a:cxn>
                  <a:cxn ang="0">
                    <a:pos x="T10" y="T11"/>
                  </a:cxn>
                </a:cxnLst>
                <a:rect l="0" t="0" r="r" b="b"/>
                <a:pathLst>
                  <a:path w="21384" h="21600">
                    <a:moveTo>
                      <a:pt x="18710" y="9257"/>
                    </a:moveTo>
                    <a:lnTo>
                      <a:pt x="16706" y="7714"/>
                    </a:lnTo>
                    <a:lnTo>
                      <a:pt x="16706" y="20057"/>
                    </a:lnTo>
                    <a:lnTo>
                      <a:pt x="4677" y="20057"/>
                    </a:lnTo>
                    <a:lnTo>
                      <a:pt x="4677" y="7714"/>
                    </a:lnTo>
                    <a:lnTo>
                      <a:pt x="2673" y="9257"/>
                    </a:lnTo>
                    <a:lnTo>
                      <a:pt x="1336" y="4628"/>
                    </a:lnTo>
                    <a:lnTo>
                      <a:pt x="4677" y="1542"/>
                    </a:lnTo>
                    <a:lnTo>
                      <a:pt x="7468" y="1542"/>
                    </a:lnTo>
                    <a:cubicBezTo>
                      <a:pt x="7841" y="2871"/>
                      <a:pt x="9136" y="3857"/>
                      <a:pt x="10691" y="3857"/>
                    </a:cubicBezTo>
                    <a:cubicBezTo>
                      <a:pt x="12247" y="3857"/>
                      <a:pt x="13542" y="2871"/>
                      <a:pt x="13915" y="1542"/>
                    </a:cubicBezTo>
                    <a:lnTo>
                      <a:pt x="16706" y="1542"/>
                    </a:lnTo>
                    <a:lnTo>
                      <a:pt x="20047" y="4628"/>
                    </a:lnTo>
                    <a:cubicBezTo>
                      <a:pt x="20047" y="4628"/>
                      <a:pt x="18710" y="9257"/>
                      <a:pt x="18710" y="9257"/>
                    </a:cubicBezTo>
                    <a:close/>
                    <a:moveTo>
                      <a:pt x="13200" y="1542"/>
                    </a:moveTo>
                    <a:cubicBezTo>
                      <a:pt x="12831" y="2438"/>
                      <a:pt x="11852" y="3085"/>
                      <a:pt x="10691" y="3085"/>
                    </a:cubicBezTo>
                    <a:cubicBezTo>
                      <a:pt x="9531" y="3085"/>
                      <a:pt x="8552" y="2438"/>
                      <a:pt x="8183" y="1542"/>
                    </a:cubicBezTo>
                    <a:cubicBezTo>
                      <a:pt x="8183" y="1542"/>
                      <a:pt x="13200" y="1542"/>
                      <a:pt x="13200" y="1542"/>
                    </a:cubicBezTo>
                    <a:close/>
                    <a:moveTo>
                      <a:pt x="20882" y="3423"/>
                    </a:moveTo>
                    <a:lnTo>
                      <a:pt x="17541" y="338"/>
                    </a:lnTo>
                    <a:cubicBezTo>
                      <a:pt x="17303" y="119"/>
                      <a:pt x="17009" y="0"/>
                      <a:pt x="16706" y="0"/>
                    </a:cubicBezTo>
                    <a:lnTo>
                      <a:pt x="4677" y="0"/>
                    </a:lnTo>
                    <a:cubicBezTo>
                      <a:pt x="4374" y="0"/>
                      <a:pt x="4080" y="119"/>
                      <a:pt x="3842" y="338"/>
                    </a:cubicBezTo>
                    <a:lnTo>
                      <a:pt x="501" y="3423"/>
                    </a:lnTo>
                    <a:cubicBezTo>
                      <a:pt x="64" y="3827"/>
                      <a:pt x="-108" y="4503"/>
                      <a:pt x="68" y="5116"/>
                    </a:cubicBezTo>
                    <a:lnTo>
                      <a:pt x="1405" y="9745"/>
                    </a:lnTo>
                    <a:cubicBezTo>
                      <a:pt x="1537" y="10201"/>
                      <a:pt x="1845" y="10560"/>
                      <a:pt x="2239" y="10716"/>
                    </a:cubicBezTo>
                    <a:cubicBezTo>
                      <a:pt x="2380" y="10772"/>
                      <a:pt x="2527" y="10800"/>
                      <a:pt x="2673" y="10800"/>
                    </a:cubicBezTo>
                    <a:cubicBezTo>
                      <a:pt x="2905" y="10800"/>
                      <a:pt x="3136" y="10729"/>
                      <a:pt x="3341" y="10593"/>
                    </a:cubicBezTo>
                    <a:lnTo>
                      <a:pt x="3341" y="20057"/>
                    </a:lnTo>
                    <a:cubicBezTo>
                      <a:pt x="3341" y="20908"/>
                      <a:pt x="3940" y="21600"/>
                      <a:pt x="4677" y="21600"/>
                    </a:cubicBezTo>
                    <a:lnTo>
                      <a:pt x="16706" y="21600"/>
                    </a:lnTo>
                    <a:cubicBezTo>
                      <a:pt x="17443" y="21600"/>
                      <a:pt x="18042" y="20908"/>
                      <a:pt x="18042" y="20057"/>
                    </a:cubicBezTo>
                    <a:lnTo>
                      <a:pt x="18042" y="10593"/>
                    </a:lnTo>
                    <a:cubicBezTo>
                      <a:pt x="18247" y="10729"/>
                      <a:pt x="18478" y="10800"/>
                      <a:pt x="18710" y="10800"/>
                    </a:cubicBezTo>
                    <a:cubicBezTo>
                      <a:pt x="18856" y="10800"/>
                      <a:pt x="19002" y="10772"/>
                      <a:pt x="19144" y="10716"/>
                    </a:cubicBezTo>
                    <a:cubicBezTo>
                      <a:pt x="19538" y="10560"/>
                      <a:pt x="19846" y="10201"/>
                      <a:pt x="19978" y="9745"/>
                    </a:cubicBezTo>
                    <a:lnTo>
                      <a:pt x="21315" y="5116"/>
                    </a:lnTo>
                    <a:cubicBezTo>
                      <a:pt x="21491" y="4503"/>
                      <a:pt x="21319" y="3827"/>
                      <a:pt x="20882" y="3423"/>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mj-ea"/>
                  <a:ea typeface="+mj-ea"/>
                  <a:sym typeface="Gill Sans" charset="0"/>
                </a:endParaRPr>
              </a:p>
            </p:txBody>
          </p:sp>
        </p:grpSp>
        <p:grpSp>
          <p:nvGrpSpPr>
            <p:cNvPr id="88" name="Group 30"/>
            <p:cNvGrpSpPr/>
            <p:nvPr/>
          </p:nvGrpSpPr>
          <p:grpSpPr>
            <a:xfrm>
              <a:off x="4866028" y="3368244"/>
              <a:ext cx="923827" cy="923827"/>
              <a:chOff x="862657" y="3679532"/>
              <a:chExt cx="923827" cy="923827"/>
            </a:xfrm>
          </p:grpSpPr>
          <p:sp>
            <p:nvSpPr>
              <p:cNvPr id="89" name="Oval 31"/>
              <p:cNvSpPr/>
              <p:nvPr/>
            </p:nvSpPr>
            <p:spPr>
              <a:xfrm>
                <a:off x="862657" y="3679532"/>
                <a:ext cx="923827" cy="92382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id-ID" sz="1400">
                  <a:solidFill>
                    <a:prstClr val="white"/>
                  </a:solidFill>
                  <a:latin typeface="+mj-ea"/>
                  <a:ea typeface="+mj-ea"/>
                </a:endParaRPr>
              </a:p>
            </p:txBody>
          </p:sp>
          <p:grpSp>
            <p:nvGrpSpPr>
              <p:cNvPr id="90" name="Group 32"/>
              <p:cNvGrpSpPr/>
              <p:nvPr/>
            </p:nvGrpSpPr>
            <p:grpSpPr>
              <a:xfrm>
                <a:off x="1110299" y="3947859"/>
                <a:ext cx="428542" cy="401484"/>
                <a:chOff x="5368132" y="3540125"/>
                <a:chExt cx="465138" cy="435769"/>
              </a:xfrm>
              <a:solidFill>
                <a:schemeClr val="bg1"/>
              </a:solidFill>
            </p:grpSpPr>
            <p:sp>
              <p:nvSpPr>
                <p:cNvPr id="91"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mj-ea"/>
                    <a:ea typeface="+mj-ea"/>
                    <a:sym typeface="Gill Sans" charset="0"/>
                  </a:endParaRPr>
                </a:p>
              </p:txBody>
            </p:sp>
            <p:sp>
              <p:nvSpPr>
                <p:cNvPr id="92"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mj-ea"/>
                    <a:ea typeface="+mj-ea"/>
                    <a:sym typeface="Gill Sans" charset="0"/>
                  </a:endParaRPr>
                </a:p>
              </p:txBody>
            </p:sp>
          </p:grpSp>
        </p:grpSp>
        <p:grpSp>
          <p:nvGrpSpPr>
            <p:cNvPr id="93" name="Group 35"/>
            <p:cNvGrpSpPr/>
            <p:nvPr/>
          </p:nvGrpSpPr>
          <p:grpSpPr>
            <a:xfrm>
              <a:off x="6411068" y="3368244"/>
              <a:ext cx="923827" cy="923827"/>
              <a:chOff x="6411067" y="3679532"/>
              <a:chExt cx="923827" cy="923827"/>
            </a:xfrm>
          </p:grpSpPr>
          <p:sp>
            <p:nvSpPr>
              <p:cNvPr id="94" name="Oval 36"/>
              <p:cNvSpPr/>
              <p:nvPr/>
            </p:nvSpPr>
            <p:spPr>
              <a:xfrm>
                <a:off x="6411067" y="3679532"/>
                <a:ext cx="923827" cy="92382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id-ID" sz="1400">
                  <a:solidFill>
                    <a:prstClr val="white"/>
                  </a:solidFill>
                  <a:latin typeface="+mj-ea"/>
                  <a:ea typeface="+mj-ea"/>
                </a:endParaRPr>
              </a:p>
            </p:txBody>
          </p:sp>
          <p:sp>
            <p:nvSpPr>
              <p:cNvPr id="95" name="AutoShape 139"/>
              <p:cNvSpPr/>
              <p:nvPr/>
            </p:nvSpPr>
            <p:spPr bwMode="auto">
              <a:xfrm>
                <a:off x="6682815" y="3933473"/>
                <a:ext cx="427811" cy="414648"/>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mj-ea"/>
                  <a:ea typeface="+mj-ea"/>
                  <a:sym typeface="Gill Sans" charset="0"/>
                </a:endParaRPr>
              </a:p>
            </p:txBody>
          </p:sp>
        </p:grpSp>
        <p:grpSp>
          <p:nvGrpSpPr>
            <p:cNvPr id="96" name="Group 38"/>
            <p:cNvGrpSpPr/>
            <p:nvPr/>
          </p:nvGrpSpPr>
          <p:grpSpPr>
            <a:xfrm>
              <a:off x="4866028" y="2060608"/>
              <a:ext cx="923827" cy="923827"/>
              <a:chOff x="862657" y="2371895"/>
              <a:chExt cx="923827" cy="923827"/>
            </a:xfrm>
          </p:grpSpPr>
          <p:sp>
            <p:nvSpPr>
              <p:cNvPr id="97" name="Oval 39"/>
              <p:cNvSpPr/>
              <p:nvPr/>
            </p:nvSpPr>
            <p:spPr>
              <a:xfrm>
                <a:off x="862657" y="2371895"/>
                <a:ext cx="923827" cy="9238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id-ID" sz="1400">
                  <a:solidFill>
                    <a:prstClr val="white"/>
                  </a:solidFill>
                  <a:latin typeface="+mj-ea"/>
                  <a:ea typeface="+mj-ea"/>
                </a:endParaRPr>
              </a:p>
            </p:txBody>
          </p:sp>
          <p:grpSp>
            <p:nvGrpSpPr>
              <p:cNvPr id="98" name="Group 40"/>
              <p:cNvGrpSpPr/>
              <p:nvPr/>
            </p:nvGrpSpPr>
            <p:grpSpPr>
              <a:xfrm>
                <a:off x="1111529" y="2661892"/>
                <a:ext cx="427811" cy="375157"/>
                <a:chOff x="1640798" y="2149003"/>
                <a:chExt cx="464344" cy="407194"/>
              </a:xfrm>
              <a:solidFill>
                <a:schemeClr val="bg1"/>
              </a:solidFill>
            </p:grpSpPr>
            <p:sp>
              <p:nvSpPr>
                <p:cNvPr id="99" name="AutoShape 147"/>
                <p:cNvSpPr/>
                <p:nvPr/>
              </p:nvSpPr>
              <p:spPr bwMode="auto">
                <a:xfrm>
                  <a:off x="1640798" y="2149003"/>
                  <a:ext cx="464344" cy="407194"/>
                </a:xfrm>
                <a:custGeom>
                  <a:avLst/>
                  <a:gdLst>
                    <a:gd name="T0" fmla="+- 0 10800 597"/>
                    <a:gd name="T1" fmla="*/ T0 w 20407"/>
                    <a:gd name="T2" fmla="+- 0 11028 672"/>
                    <a:gd name="T3" fmla="*/ 11028 h 20712"/>
                    <a:gd name="T4" fmla="+- 0 10800 597"/>
                    <a:gd name="T5" fmla="*/ T4 w 20407"/>
                    <a:gd name="T6" fmla="+- 0 11028 672"/>
                    <a:gd name="T7" fmla="*/ 11028 h 20712"/>
                    <a:gd name="T8" fmla="+- 0 10800 597"/>
                    <a:gd name="T9" fmla="*/ T8 w 20407"/>
                    <a:gd name="T10" fmla="+- 0 11028 672"/>
                    <a:gd name="T11" fmla="*/ 11028 h 20712"/>
                    <a:gd name="T12" fmla="+- 0 10800 597"/>
                    <a:gd name="T13" fmla="*/ T12 w 20407"/>
                    <a:gd name="T14" fmla="+- 0 11028 672"/>
                    <a:gd name="T15" fmla="*/ 11028 h 20712"/>
                  </a:gdLst>
                  <a:ahLst/>
                  <a:cxnLst>
                    <a:cxn ang="0">
                      <a:pos x="T1" y="T3"/>
                    </a:cxn>
                    <a:cxn ang="0">
                      <a:pos x="T5" y="T7"/>
                    </a:cxn>
                    <a:cxn ang="0">
                      <a:pos x="T9" y="T11"/>
                    </a:cxn>
                    <a:cxn ang="0">
                      <a:pos x="T13" y="T15"/>
                    </a:cxn>
                  </a:cxnLst>
                  <a:rect l="0" t="0" r="r" b="b"/>
                  <a:pathLst>
                    <a:path w="20407" h="20712">
                      <a:moveTo>
                        <a:pt x="17706" y="10922"/>
                      </a:moveTo>
                      <a:lnTo>
                        <a:pt x="10657" y="19017"/>
                      </a:lnTo>
                      <a:cubicBezTo>
                        <a:pt x="10407" y="19305"/>
                        <a:pt x="9998" y="19305"/>
                        <a:pt x="9748" y="19017"/>
                      </a:cubicBezTo>
                      <a:lnTo>
                        <a:pt x="2699" y="10922"/>
                      </a:lnTo>
                      <a:cubicBezTo>
                        <a:pt x="817" y="8762"/>
                        <a:pt x="817" y="5247"/>
                        <a:pt x="2699" y="3087"/>
                      </a:cubicBezTo>
                      <a:cubicBezTo>
                        <a:pt x="4512" y="1004"/>
                        <a:pt x="7429" y="931"/>
                        <a:pt x="9338" y="2923"/>
                      </a:cubicBezTo>
                      <a:lnTo>
                        <a:pt x="10202" y="3825"/>
                      </a:lnTo>
                      <a:lnTo>
                        <a:pt x="11067" y="2923"/>
                      </a:lnTo>
                      <a:cubicBezTo>
                        <a:pt x="12976" y="931"/>
                        <a:pt x="15893" y="1004"/>
                        <a:pt x="17706" y="3087"/>
                      </a:cubicBezTo>
                      <a:cubicBezTo>
                        <a:pt x="19588" y="5247"/>
                        <a:pt x="19588" y="8762"/>
                        <a:pt x="17706" y="10922"/>
                      </a:cubicBezTo>
                      <a:moveTo>
                        <a:pt x="18616" y="2043"/>
                      </a:moveTo>
                      <a:cubicBezTo>
                        <a:pt x="16301" y="-617"/>
                        <a:pt x="12601" y="-672"/>
                        <a:pt x="10202" y="1830"/>
                      </a:cubicBezTo>
                      <a:cubicBezTo>
                        <a:pt x="7805" y="-672"/>
                        <a:pt x="4104" y="-617"/>
                        <a:pt x="1789" y="2043"/>
                      </a:cubicBezTo>
                      <a:cubicBezTo>
                        <a:pt x="-597" y="4783"/>
                        <a:pt x="-597" y="9226"/>
                        <a:pt x="1789" y="11967"/>
                      </a:cubicBezTo>
                      <a:cubicBezTo>
                        <a:pt x="2470" y="12750"/>
                        <a:pt x="8838" y="20061"/>
                        <a:pt x="8838" y="20061"/>
                      </a:cubicBezTo>
                      <a:cubicBezTo>
                        <a:pt x="9592" y="20928"/>
                        <a:pt x="10812" y="20928"/>
                        <a:pt x="11567" y="20061"/>
                      </a:cubicBezTo>
                      <a:cubicBezTo>
                        <a:pt x="11567" y="20061"/>
                        <a:pt x="18539" y="12056"/>
                        <a:pt x="18616" y="11967"/>
                      </a:cubicBezTo>
                      <a:cubicBezTo>
                        <a:pt x="21003" y="9226"/>
                        <a:pt x="21003" y="4783"/>
                        <a:pt x="18616" y="2043"/>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mj-ea"/>
                    <a:ea typeface="+mj-ea"/>
                    <a:sym typeface="Gill Sans" charset="0"/>
                  </a:endParaRPr>
                </a:p>
              </p:txBody>
            </p:sp>
            <p:sp>
              <p:nvSpPr>
                <p:cNvPr id="100" name="AutoShape 148"/>
                <p:cNvSpPr/>
                <p:nvPr/>
              </p:nvSpPr>
              <p:spPr bwMode="auto">
                <a:xfrm>
                  <a:off x="1713029" y="2222028"/>
                  <a:ext cx="69056" cy="690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326" y="0"/>
                      </a:moveTo>
                      <a:cubicBezTo>
                        <a:pt x="19317" y="0"/>
                        <a:pt x="19317" y="4"/>
                        <a:pt x="19308" y="4"/>
                      </a:cubicBezTo>
                      <a:cubicBezTo>
                        <a:pt x="8643" y="13"/>
                        <a:pt x="0" y="8659"/>
                        <a:pt x="0" y="19326"/>
                      </a:cubicBezTo>
                      <a:cubicBezTo>
                        <a:pt x="0" y="20580"/>
                        <a:pt x="1019" y="21600"/>
                        <a:pt x="2273" y="21600"/>
                      </a:cubicBezTo>
                      <a:cubicBezTo>
                        <a:pt x="3528" y="21600"/>
                        <a:pt x="4547" y="20580"/>
                        <a:pt x="4547" y="19326"/>
                      </a:cubicBezTo>
                      <a:lnTo>
                        <a:pt x="4547" y="19321"/>
                      </a:lnTo>
                      <a:cubicBezTo>
                        <a:pt x="4547" y="11164"/>
                        <a:pt x="11164" y="4547"/>
                        <a:pt x="19321" y="4547"/>
                      </a:cubicBezTo>
                      <a:lnTo>
                        <a:pt x="19326" y="4547"/>
                      </a:lnTo>
                      <a:cubicBezTo>
                        <a:pt x="20580" y="4547"/>
                        <a:pt x="21599" y="3528"/>
                        <a:pt x="21599" y="2273"/>
                      </a:cubicBezTo>
                      <a:cubicBezTo>
                        <a:pt x="21599" y="1019"/>
                        <a:pt x="20580" y="0"/>
                        <a:pt x="19326"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mj-ea"/>
                    <a:ea typeface="+mj-ea"/>
                    <a:sym typeface="Gill Sans" charset="0"/>
                  </a:endParaRPr>
                </a:p>
              </p:txBody>
            </p:sp>
          </p:grpSp>
        </p:grpSp>
        <p:cxnSp>
          <p:nvCxnSpPr>
            <p:cNvPr id="101" name="Straight Connector 43"/>
            <p:cNvCxnSpPr/>
            <p:nvPr/>
          </p:nvCxnSpPr>
          <p:spPr>
            <a:xfrm>
              <a:off x="6096000" y="1941988"/>
              <a:ext cx="0" cy="3771981"/>
            </a:xfrm>
            <a:prstGeom prst="line">
              <a:avLst/>
            </a:prstGeom>
            <a:ln w="19050">
              <a:solidFill>
                <a:schemeClr val="bg2">
                  <a:lumMod val="90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spTree>
    <p:custDataLst>
      <p:tags r:id="rId24"/>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图片 61"/>
          <p:cNvPicPr>
            <a:picLocks noChangeAspect="1"/>
          </p:cNvPicPr>
          <p:nvPr/>
        </p:nvPicPr>
        <p:blipFill rotWithShape="1">
          <a:blip r:embed="rId1">
            <a:extLst>
              <a:ext uri="{28A0092B-C50C-407E-A947-70E740481C1C}">
                <a14:useLocalDpi xmlns:a14="http://schemas.microsoft.com/office/drawing/2010/main" val="0"/>
              </a:ext>
            </a:extLst>
          </a:blip>
          <a:srcRect l="9825" t="3299" r="3909" b="9157"/>
          <a:stretch>
            <a:fillRect/>
          </a:stretch>
        </p:blipFill>
        <p:spPr>
          <a:xfrm rot="20879545">
            <a:off x="445770" y="3512185"/>
            <a:ext cx="2948305" cy="2992120"/>
          </a:xfrm>
          <a:prstGeom prst="rect">
            <a:avLst/>
          </a:prstGeom>
        </p:spPr>
      </p:pic>
      <p:pic>
        <p:nvPicPr>
          <p:cNvPr id="60" name="图片 59"/>
          <p:cNvPicPr>
            <a:picLocks noChangeAspect="1"/>
          </p:cNvPicPr>
          <p:nvPr/>
        </p:nvPicPr>
        <p:blipFill>
          <a:blip r:embed="rId2">
            <a:extLst>
              <a:ext uri="{28A0092B-C50C-407E-A947-70E740481C1C}">
                <a14:useLocalDpi xmlns:a14="http://schemas.microsoft.com/office/drawing/2010/main" val="0"/>
              </a:ext>
            </a:extLst>
          </a:blip>
          <a:srcRect l="8290" t="11008" r="8926" b="13822"/>
          <a:stretch>
            <a:fillRect/>
          </a:stretch>
        </p:blipFill>
        <p:spPr>
          <a:xfrm>
            <a:off x="9230995" y="3641725"/>
            <a:ext cx="2809240" cy="2883535"/>
          </a:xfrm>
          <a:prstGeom prst="rect">
            <a:avLst/>
          </a:prstGeom>
        </p:spPr>
      </p:pic>
      <p:grpSp>
        <p:nvGrpSpPr>
          <p:cNvPr id="32" name="组合 31"/>
          <p:cNvGrpSpPr/>
          <p:nvPr/>
        </p:nvGrpSpPr>
        <p:grpSpPr>
          <a:xfrm>
            <a:off x="2250440" y="418465"/>
            <a:ext cx="7691120" cy="4248785"/>
            <a:chOff x="58899" y="1564448"/>
            <a:chExt cx="6858000" cy="3960000"/>
          </a:xfrm>
        </p:grpSpPr>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t="20952" b="21429"/>
            <a:stretch>
              <a:fillRect/>
            </a:stretch>
          </p:blipFill>
          <p:spPr>
            <a:xfrm>
              <a:off x="58899" y="1564448"/>
              <a:ext cx="6858000" cy="3960000"/>
            </a:xfrm>
            <a:prstGeom prst="rect">
              <a:avLst/>
            </a:prstGeom>
          </p:spPr>
        </p:pic>
        <p:sp>
          <p:nvSpPr>
            <p:cNvPr id="5" name="文本框 4"/>
            <p:cNvSpPr txBox="1"/>
            <p:nvPr/>
          </p:nvSpPr>
          <p:spPr>
            <a:xfrm>
              <a:off x="1435369" y="4245779"/>
              <a:ext cx="4104494" cy="658718"/>
            </a:xfrm>
            <a:prstGeom prst="rect">
              <a:avLst/>
            </a:prstGeom>
            <a:noFill/>
          </p:spPr>
          <p:txBody>
            <a:bodyPr wrap="square" rtlCol="0" anchor="ctr">
              <a:spAutoFit/>
            </a:bodyPr>
            <a:p>
              <a:pPr algn="ctr"/>
              <a:r>
                <a:rPr lang="zh-CN" altLang="en-US" sz="4000" dirty="0">
                  <a:ln w="12700">
                    <a:solidFill>
                      <a:srgbClr val="3E270A"/>
                    </a:solidFill>
                  </a:ln>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rPr>
                <a:t>小学生的学习迁移</a:t>
              </a:r>
              <a:endParaRPr lang="zh-CN" altLang="en-US" sz="4000" dirty="0">
                <a:ln w="12700">
                  <a:solidFill>
                    <a:srgbClr val="3E270A"/>
                  </a:solidFill>
                </a:ln>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endParaRPr>
            </a:p>
          </p:txBody>
        </p:sp>
        <p:sp>
          <p:nvSpPr>
            <p:cNvPr id="6" name="文本框 5"/>
            <p:cNvSpPr txBox="1"/>
            <p:nvPr>
              <p:custDataLst>
                <p:tags r:id="rId4"/>
              </p:custDataLst>
            </p:nvPr>
          </p:nvSpPr>
          <p:spPr>
            <a:xfrm>
              <a:off x="1777898" y="3071567"/>
              <a:ext cx="3420000" cy="658718"/>
            </a:xfrm>
            <a:prstGeom prst="rect">
              <a:avLst/>
            </a:prstGeom>
            <a:noFill/>
          </p:spPr>
          <p:txBody>
            <a:bodyPr wrap="square" rtlCol="0">
              <a:spAutoFit/>
            </a:bodyPr>
            <a:p>
              <a:pPr algn="ctr"/>
              <a:r>
                <a:rPr lang="zh-CN" altLang="en-US" sz="4000" b="1" spc="600" dirty="0">
                  <a:ln w="6600">
                    <a:solidFill>
                      <a:schemeClr val="dk1"/>
                    </a:solidFill>
                    <a:prstDash val="solid"/>
                  </a:ln>
                  <a:solidFill>
                    <a:srgbClr val="FFFFFF"/>
                  </a:solidFill>
                  <a:effectLst>
                    <a:outerShdw dist="38100" dir="2700000" algn="tl" rotWithShape="0">
                      <a:schemeClr val="accent2"/>
                    </a:outerShdw>
                  </a:effectLst>
                  <a:latin typeface="Arial" panose="020B0604020202020204" pitchFamily="34" charset="0"/>
                  <a:ea typeface="汉仪旗黑-55简" panose="00020600040101010101" charset="-122"/>
                  <a:cs typeface="黑体" panose="02010609060101010101" charset="-122"/>
                </a:rPr>
                <a:t>任务三</a:t>
              </a:r>
              <a:endParaRPr lang="zh-CN" altLang="en-US" sz="4000" b="1" spc="600" dirty="0">
                <a:ln w="6600">
                  <a:solidFill>
                    <a:schemeClr val="dk1"/>
                  </a:solidFill>
                  <a:prstDash val="solid"/>
                </a:ln>
                <a:solidFill>
                  <a:srgbClr val="FFFFFF"/>
                </a:solidFill>
                <a:effectLst>
                  <a:outerShdw dist="38100" dir="2700000" algn="tl" rotWithShape="0">
                    <a:schemeClr val="accent2"/>
                  </a:outerShdw>
                </a:effectLst>
                <a:latin typeface="Arial" panose="020B0604020202020204" pitchFamily="34" charset="0"/>
                <a:ea typeface="汉仪旗黑-55简" panose="00020600040101010101" charset="-122"/>
                <a:cs typeface="黑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barn(inVertical)">
                                      <p:cBhvr>
                                        <p:cTn id="7" dur="500"/>
                                        <p:tgtEl>
                                          <p:spTgt spid="60"/>
                                        </p:tgtEl>
                                      </p:cBhvr>
                                    </p:animEffect>
                                  </p:childTnLst>
                                </p:cTn>
                              </p:par>
                              <p:par>
                                <p:cTn id="8" presetID="16" presetClass="entr" presetSubtype="21" fill="hold"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barn(inVertical)">
                                      <p:cBhvr>
                                        <p:cTn id="10" dur="500"/>
                                        <p:tgtEl>
                                          <p:spTgt spid="32"/>
                                        </p:tgtEl>
                                      </p:cBhvr>
                                    </p:animEffect>
                                  </p:childTnLst>
                                </p:cTn>
                              </p:par>
                              <p:par>
                                <p:cTn id="11" presetID="16" presetClass="entr" presetSubtype="21" fill="hold" nodeType="with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inVertical)">
                                      <p:cBhvr>
                                        <p:cTn id="13"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51"/>
          <p:cNvSpPr/>
          <p:nvPr>
            <p:custDataLst>
              <p:tags r:id="rId1"/>
            </p:custDataLst>
          </p:nvPr>
        </p:nvSpPr>
        <p:spPr bwMode="auto">
          <a:xfrm>
            <a:off x="6336030" y="2148205"/>
            <a:ext cx="4453255" cy="1568450"/>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rPr>
              <a:t>1. 理解学习迁移的概念及其分类。</a:t>
            </a:r>
            <a:endPar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rPr>
              <a:t>2. 掌握学习迁移的作用和影响学习迁移的因素。</a:t>
            </a:r>
            <a:endPar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rPr>
              <a:t>3. 了解小学生学习迁移能力发展的特点，掌握小学生学习迁移能力的培养方法。</a:t>
            </a:r>
            <a:endPar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endParaRPr>
          </a:p>
        </p:txBody>
      </p:sp>
      <p:sp>
        <p:nvSpPr>
          <p:cNvPr id="62" name="矩形 61"/>
          <p:cNvSpPr/>
          <p:nvPr>
            <p:custDataLst>
              <p:tags r:id="rId2"/>
            </p:custDataLst>
          </p:nvPr>
        </p:nvSpPr>
        <p:spPr bwMode="auto">
          <a:xfrm>
            <a:off x="6336030" y="4364355"/>
            <a:ext cx="4718050" cy="829945"/>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mn-ea"/>
                <a:sym typeface="+mn-lt"/>
              </a:rPr>
              <a:t>运用学习迁移的相关知识，对教学情境中如何促进学习的迁移提出建议。</a:t>
            </a:r>
            <a:endPar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mn-ea"/>
              <a:sym typeface="+mn-lt"/>
            </a:endParaRPr>
          </a:p>
        </p:txBody>
      </p:sp>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b="8963"/>
          <a:stretch>
            <a:fillRect/>
          </a:stretch>
        </p:blipFill>
        <p:spPr>
          <a:xfrm>
            <a:off x="735965" y="1076325"/>
            <a:ext cx="5168900" cy="4705350"/>
          </a:xfrm>
          <a:prstGeom prst="rect">
            <a:avLst/>
          </a:prstGeom>
        </p:spPr>
      </p:pic>
      <p:sp>
        <p:nvSpPr>
          <p:cNvPr id="16" name="文本框 15"/>
          <p:cNvSpPr txBox="1"/>
          <p:nvPr>
            <p:custDataLst>
              <p:tags r:id="rId4"/>
            </p:custDataLst>
          </p:nvPr>
        </p:nvSpPr>
        <p:spPr>
          <a:xfrm>
            <a:off x="6396990" y="3898900"/>
            <a:ext cx="1466215" cy="429895"/>
          </a:xfrm>
          <a:prstGeom prst="rect">
            <a:avLst/>
          </a:prstGeom>
          <a:solidFill>
            <a:srgbClr val="B1CD5E"/>
          </a:solidFill>
        </p:spPr>
        <p:txBody>
          <a:bodyPr wrap="square" rtlCol="0">
            <a:spAutoFit/>
          </a:bodyPr>
          <a:p>
            <a:pPr algn="ctr"/>
            <a:r>
              <a:rPr lang="zh-CN" altLang="en-US" sz="2200" b="1" dirty="0">
                <a:solidFill>
                  <a:schemeClr val="dk1"/>
                </a:solidFill>
                <a:latin typeface="Arial" panose="020B0604020202020204" pitchFamily="34" charset="0"/>
                <a:ea typeface="汉仪旗黑-55简" panose="00020600040101010101" charset="-122"/>
                <a:cs typeface="黑体" panose="02010609060101010101" charset="-122"/>
                <a:sym typeface="黑体" panose="02010609060101010101" charset="-122"/>
              </a:rPr>
              <a:t>学习任务</a:t>
            </a:r>
            <a:endParaRPr lang="zh-CN" altLang="en-US" sz="2200" b="1" dirty="0">
              <a:solidFill>
                <a:schemeClr val="dk1"/>
              </a:solidFill>
              <a:latin typeface="Arial" panose="020B0604020202020204" pitchFamily="34" charset="0"/>
              <a:ea typeface="汉仪旗黑-55简" panose="00020600040101010101" charset="-122"/>
              <a:cs typeface="黑体" panose="02010609060101010101" charset="-122"/>
              <a:sym typeface="黑体" panose="02010609060101010101" charset="-122"/>
            </a:endParaRPr>
          </a:p>
        </p:txBody>
      </p:sp>
      <p:sp>
        <p:nvSpPr>
          <p:cNvPr id="17" name="文本框 16"/>
          <p:cNvSpPr txBox="1"/>
          <p:nvPr/>
        </p:nvSpPr>
        <p:spPr>
          <a:xfrm>
            <a:off x="6396990" y="1671955"/>
            <a:ext cx="1466215" cy="429895"/>
          </a:xfrm>
          <a:prstGeom prst="rect">
            <a:avLst/>
          </a:prstGeom>
          <a:solidFill>
            <a:srgbClr val="FF8A86"/>
          </a:solidFill>
        </p:spPr>
        <p:txBody>
          <a:bodyPr wrap="square" rtlCol="0">
            <a:spAutoFit/>
          </a:bodyPr>
          <a:p>
            <a:pPr algn="ctr"/>
            <a:r>
              <a:rPr lang="zh-CN" altLang="en-US" sz="2200" b="1" dirty="0">
                <a:solidFill>
                  <a:schemeClr val="accent1">
                    <a:lumMod val="25000"/>
                  </a:schemeClr>
                </a:solidFill>
                <a:latin typeface="Arial" panose="020B0604020202020204" pitchFamily="34" charset="0"/>
                <a:ea typeface="汉仪旗黑-55简" panose="00020600040101010101" charset="-122"/>
                <a:cs typeface="黑体" panose="02010609060101010101" charset="-122"/>
                <a:sym typeface="黑体" panose="02010609060101010101" charset="-122"/>
              </a:rPr>
              <a:t>教学目标</a:t>
            </a:r>
            <a:endParaRPr lang="zh-CN" altLang="en-US" sz="2200" b="1" dirty="0">
              <a:solidFill>
                <a:schemeClr val="accent1">
                  <a:lumMod val="25000"/>
                </a:schemeClr>
              </a:solidFill>
              <a:latin typeface="Arial" panose="020B0604020202020204" pitchFamily="34" charset="0"/>
              <a:ea typeface="汉仪旗黑-55简" panose="00020600040101010101" charset="-122"/>
              <a:cs typeface="黑体" panose="02010609060101010101" charset="-122"/>
              <a:sym typeface="黑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diamond(in)">
                                      <p:cBhvr>
                                        <p:cTn id="7" dur="2000"/>
                                        <p:tgtEl>
                                          <p:spTgt spid="52"/>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62"/>
                                        </p:tgtEl>
                                        <p:attrNameLst>
                                          <p:attrName>style.visibility</p:attrName>
                                        </p:attrNameLst>
                                      </p:cBhvr>
                                      <p:to>
                                        <p:strVal val="visible"/>
                                      </p:to>
                                    </p:set>
                                    <p:animEffect transition="in" filter="diamond(in)">
                                      <p:cBhvr>
                                        <p:cTn id="10" dur="2000"/>
                                        <p:tgtEl>
                                          <p:spTgt spid="62"/>
                                        </p:tgtEl>
                                      </p:cBhvr>
                                    </p:animEffect>
                                  </p:childTnLst>
                                </p:cTn>
                              </p:par>
                              <p:par>
                                <p:cTn id="11" presetID="8" presetClass="entr" presetSubtype="16"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amond(in)">
                                      <p:cBhvr>
                                        <p:cTn id="13" dur="2000"/>
                                        <p:tgtEl>
                                          <p:spTgt spid="4"/>
                                        </p:tgtEl>
                                      </p:cBhvr>
                                    </p:animEffect>
                                  </p:childTnLst>
                                </p:cTn>
                              </p:par>
                              <p:par>
                                <p:cTn id="14" presetID="8" presetClass="entr" presetSubtype="16"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diamond(in)">
                                      <p:cBhvr>
                                        <p:cTn id="16" dur="2000"/>
                                        <p:tgtEl>
                                          <p:spTgt spid="16"/>
                                        </p:tgtEl>
                                      </p:cBhvr>
                                    </p:animEffect>
                                  </p:childTnLst>
                                </p:cTn>
                              </p:par>
                              <p:par>
                                <p:cTn id="17" presetID="8" presetClass="entr" presetSubtype="16"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diamond(in)">
                                      <p:cBhvr>
                                        <p:cTn id="19"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62" grpId="0"/>
      <p:bldP spid="16" grpId="0" bldLvl="0" animBg="1"/>
      <p:bldP spid="17"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10"/>
          <p:cNvSpPr/>
          <p:nvPr>
            <p:custDataLst>
              <p:tags r:id="rId1"/>
            </p:custDataLst>
          </p:nvPr>
        </p:nvSpPr>
        <p:spPr>
          <a:xfrm>
            <a:off x="638175" y="2047875"/>
            <a:ext cx="11134725" cy="3655695"/>
          </a:xfrm>
          <a:custGeom>
            <a:avLst/>
            <a:gdLst>
              <a:gd name="connsiteX0" fmla="*/ 0 w 10925175"/>
              <a:gd name="connsiteY0" fmla="*/ 0 h 3171825"/>
              <a:gd name="connsiteX1" fmla="*/ 10925175 w 10925175"/>
              <a:gd name="connsiteY1" fmla="*/ 0 h 3171825"/>
              <a:gd name="connsiteX2" fmla="*/ 10925175 w 10925175"/>
              <a:gd name="connsiteY2" fmla="*/ 3171825 h 3171825"/>
              <a:gd name="connsiteX3" fmla="*/ 0 w 10925175"/>
              <a:gd name="connsiteY3" fmla="*/ 3171825 h 3171825"/>
              <a:gd name="connsiteX4" fmla="*/ 0 w 10925175"/>
              <a:gd name="connsiteY4" fmla="*/ 0 h 3171825"/>
              <a:gd name="connsiteX0-1" fmla="*/ 0 w 10925175"/>
              <a:gd name="connsiteY0-2" fmla="*/ 0 h 3171825"/>
              <a:gd name="connsiteX1-3" fmla="*/ 10925175 w 10925175"/>
              <a:gd name="connsiteY1-4" fmla="*/ 0 h 3171825"/>
              <a:gd name="connsiteX2-5" fmla="*/ 10925175 w 10925175"/>
              <a:gd name="connsiteY2-6" fmla="*/ 3171825 h 3171825"/>
              <a:gd name="connsiteX3-7" fmla="*/ 419100 w 10925175"/>
              <a:gd name="connsiteY3-8" fmla="*/ 2990850 h 3171825"/>
              <a:gd name="connsiteX4-9" fmla="*/ 0 w 10925175"/>
              <a:gd name="connsiteY4-10" fmla="*/ 0 h 3171825"/>
              <a:gd name="connsiteX0-11" fmla="*/ 219075 w 11144250"/>
              <a:gd name="connsiteY0-12" fmla="*/ 0 h 3276600"/>
              <a:gd name="connsiteX1-13" fmla="*/ 11144250 w 11144250"/>
              <a:gd name="connsiteY1-14" fmla="*/ 0 h 3276600"/>
              <a:gd name="connsiteX2-15" fmla="*/ 11144250 w 11144250"/>
              <a:gd name="connsiteY2-16" fmla="*/ 3171825 h 3276600"/>
              <a:gd name="connsiteX3-17" fmla="*/ 0 w 11144250"/>
              <a:gd name="connsiteY3-18" fmla="*/ 3276600 h 3276600"/>
              <a:gd name="connsiteX4-19" fmla="*/ 219075 w 11144250"/>
              <a:gd name="connsiteY4-20" fmla="*/ 0 h 3276600"/>
              <a:gd name="connsiteX0-21" fmla="*/ 219075 w 11306175"/>
              <a:gd name="connsiteY0-22" fmla="*/ 0 h 3276600"/>
              <a:gd name="connsiteX1-23" fmla="*/ 11144250 w 11306175"/>
              <a:gd name="connsiteY1-24" fmla="*/ 0 h 3276600"/>
              <a:gd name="connsiteX2-25" fmla="*/ 11306175 w 11306175"/>
              <a:gd name="connsiteY2-26" fmla="*/ 3000375 h 3276600"/>
              <a:gd name="connsiteX3-27" fmla="*/ 0 w 11306175"/>
              <a:gd name="connsiteY3-28" fmla="*/ 3276600 h 3276600"/>
              <a:gd name="connsiteX4-29" fmla="*/ 219075 w 11306175"/>
              <a:gd name="connsiteY4-30" fmla="*/ 0 h 3276600"/>
              <a:gd name="connsiteX0-31" fmla="*/ 219075 w 11306175"/>
              <a:gd name="connsiteY0-32" fmla="*/ 0 h 3276600"/>
              <a:gd name="connsiteX1-33" fmla="*/ 11058525 w 11306175"/>
              <a:gd name="connsiteY1-34" fmla="*/ 28575 h 3276600"/>
              <a:gd name="connsiteX2-35" fmla="*/ 11306175 w 11306175"/>
              <a:gd name="connsiteY2-36" fmla="*/ 3000375 h 3276600"/>
              <a:gd name="connsiteX3-37" fmla="*/ 0 w 11306175"/>
              <a:gd name="connsiteY3-38" fmla="*/ 3276600 h 3276600"/>
              <a:gd name="connsiteX4-39" fmla="*/ 219075 w 11306175"/>
              <a:gd name="connsiteY4-40" fmla="*/ 0 h 32766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306175" h="3276600">
                <a:moveTo>
                  <a:pt x="219075" y="0"/>
                </a:moveTo>
                <a:lnTo>
                  <a:pt x="11058525" y="28575"/>
                </a:lnTo>
                <a:lnTo>
                  <a:pt x="11306175" y="3000375"/>
                </a:lnTo>
                <a:lnTo>
                  <a:pt x="0" y="3276600"/>
                </a:lnTo>
                <a:lnTo>
                  <a:pt x="219075" y="0"/>
                </a:lnTo>
                <a:close/>
              </a:path>
            </a:pathLst>
          </a:custGeom>
          <a:gradFill>
            <a:gsLst>
              <a:gs pos="50000">
                <a:srgbClr val="ED8D72"/>
              </a:gs>
              <a:gs pos="0">
                <a:srgbClr val="F3B3A1"/>
              </a:gs>
              <a:gs pos="100000">
                <a:srgbClr val="E66643"/>
              </a:gs>
            </a:gsLst>
            <a:lin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黑体" panose="02010609060101010101" charset="-122"/>
              <a:ea typeface="黑体" panose="02010609060101010101" charset="-122"/>
              <a:cs typeface="黑体" panose="02010609060101010101" charset="-122"/>
              <a:sym typeface="黑体" panose="02010609060101010101" charset="-122"/>
            </a:endParaRPr>
          </a:p>
        </p:txBody>
      </p:sp>
      <p:grpSp>
        <p:nvGrpSpPr>
          <p:cNvPr id="26" name="组合 25"/>
          <p:cNvGrpSpPr/>
          <p:nvPr/>
        </p:nvGrpSpPr>
        <p:grpSpPr>
          <a:xfrm>
            <a:off x="297179" y="454402"/>
            <a:ext cx="7677150" cy="1365622"/>
            <a:chOff x="297179" y="454402"/>
            <a:chExt cx="7677150" cy="1365622"/>
          </a:xfrm>
        </p:grpSpPr>
        <p:pic>
          <p:nvPicPr>
            <p:cNvPr id="9" name="图片 8"/>
            <p:cNvPicPr>
              <a:picLocks noChangeAspect="1"/>
            </p:cNvPicPr>
            <p:nvPr/>
          </p:nvPicPr>
          <p:blipFill>
            <a:blip r:embed="rId2"/>
            <a:stretch>
              <a:fillRect/>
            </a:stretch>
          </p:blipFill>
          <p:spPr>
            <a:xfrm>
              <a:off x="297179" y="454402"/>
              <a:ext cx="1365622" cy="1365622"/>
            </a:xfrm>
            <a:prstGeom prst="rect">
              <a:avLst/>
            </a:prstGeom>
          </p:spPr>
        </p:pic>
        <p:sp>
          <p:nvSpPr>
            <p:cNvPr id="14" name="矩形 13"/>
            <p:cNvSpPr/>
            <p:nvPr/>
          </p:nvSpPr>
          <p:spPr>
            <a:xfrm>
              <a:off x="1383029" y="815082"/>
              <a:ext cx="6591300" cy="645160"/>
            </a:xfrm>
            <a:prstGeom prst="rect">
              <a:avLst/>
            </a:prstGeom>
          </p:spPr>
          <p:txBody>
            <a:bodyPr wrap="square">
              <a:spAutoFit/>
              <a:scene3d>
                <a:camera prst="orthographicFront"/>
                <a:lightRig rig="threePt" dir="t"/>
              </a:scene3d>
            </a:bodyPr>
            <a:lstStyle/>
            <a:p>
              <a:pPr algn="l">
                <a:defRPr/>
              </a:pPr>
              <a:r>
                <a:rPr lang="zh-CN" altLang="en-US" sz="3600" dirty="0">
                  <a:solidFill>
                    <a:schemeClr val="accent1">
                      <a:lumMod val="25000"/>
                    </a:schemeClr>
                  </a:solidFill>
                  <a:effectLst/>
                  <a:latin typeface="Arial" panose="020B0604020202020204" pitchFamily="34" charset="0"/>
                  <a:ea typeface="汉仪旗黑-55简" panose="00020600040101010101" charset="-122"/>
                  <a:sym typeface="+mn-ea"/>
                </a:rPr>
                <a:t>项目背景</a:t>
              </a:r>
              <a:endParaRPr lang="zh-CN" altLang="en-US" sz="3600" dirty="0">
                <a:solidFill>
                  <a:schemeClr val="accent1">
                    <a:lumMod val="25000"/>
                  </a:schemeClr>
                </a:solidFill>
                <a:effectLst/>
                <a:latin typeface="Arial" panose="020B0604020202020204" pitchFamily="34" charset="0"/>
                <a:ea typeface="汉仪旗黑-55简" panose="00020600040101010101" charset="-122"/>
                <a:sym typeface="+mn-ea"/>
              </a:endParaRPr>
            </a:p>
          </p:txBody>
        </p:sp>
      </p:grpSp>
      <p:sp>
        <p:nvSpPr>
          <p:cNvPr id="16" name="矩形 11"/>
          <p:cNvSpPr/>
          <p:nvPr>
            <p:custDataLst>
              <p:tags r:id="rId3"/>
            </p:custDataLst>
          </p:nvPr>
        </p:nvSpPr>
        <p:spPr>
          <a:xfrm flipH="1">
            <a:off x="857250" y="2047875"/>
            <a:ext cx="8181975" cy="254906"/>
          </a:xfrm>
          <a:custGeom>
            <a:avLst/>
            <a:gdLst>
              <a:gd name="connsiteX0" fmla="*/ 0 w 8181975"/>
              <a:gd name="connsiteY0" fmla="*/ 0 h 254906"/>
              <a:gd name="connsiteX1" fmla="*/ 8181975 w 8181975"/>
              <a:gd name="connsiteY1" fmla="*/ 0 h 254906"/>
              <a:gd name="connsiteX2" fmla="*/ 8181975 w 8181975"/>
              <a:gd name="connsiteY2" fmla="*/ 254906 h 254906"/>
              <a:gd name="connsiteX3" fmla="*/ 0 w 8181975"/>
              <a:gd name="connsiteY3" fmla="*/ 254906 h 254906"/>
              <a:gd name="connsiteX4" fmla="*/ 0 w 8181975"/>
              <a:gd name="connsiteY4" fmla="*/ 0 h 254906"/>
              <a:gd name="connsiteX0-1" fmla="*/ 304800 w 8181975"/>
              <a:gd name="connsiteY0-2" fmla="*/ 0 h 254906"/>
              <a:gd name="connsiteX1-3" fmla="*/ 8181975 w 8181975"/>
              <a:gd name="connsiteY1-4" fmla="*/ 0 h 254906"/>
              <a:gd name="connsiteX2-5" fmla="*/ 8181975 w 8181975"/>
              <a:gd name="connsiteY2-6" fmla="*/ 254906 h 254906"/>
              <a:gd name="connsiteX3-7" fmla="*/ 0 w 8181975"/>
              <a:gd name="connsiteY3-8" fmla="*/ 254906 h 254906"/>
              <a:gd name="connsiteX4-9" fmla="*/ 304800 w 8181975"/>
              <a:gd name="connsiteY4-10" fmla="*/ 0 h 25490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181975" h="254906">
                <a:moveTo>
                  <a:pt x="304800" y="0"/>
                </a:moveTo>
                <a:lnTo>
                  <a:pt x="8181975" y="0"/>
                </a:lnTo>
                <a:lnTo>
                  <a:pt x="8181975" y="254906"/>
                </a:lnTo>
                <a:lnTo>
                  <a:pt x="0" y="254906"/>
                </a:lnTo>
                <a:lnTo>
                  <a:pt x="304800" y="0"/>
                </a:lnTo>
                <a:close/>
              </a:path>
            </a:pathLst>
          </a:custGeom>
          <a:solidFill>
            <a:srgbClr val="EC5448"/>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17" name="矩形 16"/>
          <p:cNvSpPr/>
          <p:nvPr>
            <p:custDataLst>
              <p:tags r:id="rId4"/>
            </p:custDataLst>
          </p:nvPr>
        </p:nvSpPr>
        <p:spPr>
          <a:xfrm>
            <a:off x="1271270" y="2732405"/>
            <a:ext cx="8065770" cy="2168525"/>
          </a:xfrm>
          <a:prstGeom prst="rect">
            <a:avLst/>
          </a:prstGeom>
        </p:spPr>
        <p:txBody>
          <a:bodyPr wrap="square">
            <a:spAutoFit/>
          </a:bodyPr>
          <a:lstStyle/>
          <a:p>
            <a:pPr lvl="0" indent="457200" algn="just" fontAlgn="auto">
              <a:lnSpc>
                <a:spcPct val="150000"/>
              </a:lnSpc>
              <a:defRPr/>
              <a:extLst>
                <a:ext uri="{35155182-B16C-46BC-9424-99874614C6A1}">
                  <wpsdc:indentchars xmlns:wpsdc="http://www.wps.cn/officeDocument/2017/drawingmlCustomData" val="200" checksum="59296752"/>
                </a:ext>
              </a:extLst>
            </a:pPr>
            <a:r>
              <a:rPr lang="zh-CN" altLang="en-US" dirty="0">
                <a:solidFill>
                  <a:schemeClr val="dk1"/>
                </a:solidFill>
                <a:latin typeface="Arial" panose="020B0604020202020204" pitchFamily="34" charset="0"/>
                <a:ea typeface="汉仪旗黑-55简" panose="00020600040101010101" charset="-122"/>
                <a:sym typeface="+mn-ea"/>
              </a:rPr>
              <a:t>在学生学习过程中，学习动机是推动学生学习的内在动力，培养和激发学生的学习动机是教师的一项重要任务。任何学习都存在迁移现象，学生在学习过程中表现出来的举一反三、触类旁通就是迁移。迁移是知识学习过程中普遍存在且很关键的一环。教学实战中，引导和激发小学生学习动机、形成学习迁移对学生的学习意义重大。</a:t>
            </a:r>
            <a:endParaRPr lang="zh-CN" altLang="en-US" dirty="0">
              <a:solidFill>
                <a:schemeClr val="dk1"/>
              </a:solidFill>
              <a:latin typeface="Arial" panose="020B0604020202020204" pitchFamily="34" charset="0"/>
              <a:ea typeface="汉仪旗黑-55简" panose="00020600040101010101" charset="-122"/>
              <a:sym typeface="+mn-ea"/>
            </a:endParaRPr>
          </a:p>
        </p:txBody>
      </p:sp>
      <p:grpSp>
        <p:nvGrpSpPr>
          <p:cNvPr id="18" name="组合 17"/>
          <p:cNvGrpSpPr/>
          <p:nvPr/>
        </p:nvGrpSpPr>
        <p:grpSpPr>
          <a:xfrm>
            <a:off x="875392" y="5012055"/>
            <a:ext cx="820058" cy="636053"/>
            <a:chOff x="6029777" y="1990790"/>
            <a:chExt cx="620032" cy="494681"/>
          </a:xfrm>
          <a:solidFill>
            <a:schemeClr val="bg1"/>
          </a:solidFill>
        </p:grpSpPr>
        <p:sp>
          <p:nvSpPr>
            <p:cNvPr id="20" name="Freeform 386"/>
            <p:cNvSpPr>
              <a:spLocks noEditPoints="1"/>
            </p:cNvSpPr>
            <p:nvPr>
              <p:custDataLst>
                <p:tags r:id="rId5"/>
              </p:custDataLst>
            </p:nvPr>
          </p:nvSpPr>
          <p:spPr bwMode="auto">
            <a:xfrm>
              <a:off x="6029777" y="1990790"/>
              <a:ext cx="532240" cy="494681"/>
            </a:xfrm>
            <a:custGeom>
              <a:avLst/>
              <a:gdLst>
                <a:gd name="T0" fmla="*/ 67 w 164"/>
                <a:gd name="T1" fmla="*/ 83 h 174"/>
                <a:gd name="T2" fmla="*/ 84 w 164"/>
                <a:gd name="T3" fmla="*/ 80 h 174"/>
                <a:gd name="T4" fmla="*/ 87 w 164"/>
                <a:gd name="T5" fmla="*/ 74 h 174"/>
                <a:gd name="T6" fmla="*/ 80 w 164"/>
                <a:gd name="T7" fmla="*/ 63 h 174"/>
                <a:gd name="T8" fmla="*/ 77 w 164"/>
                <a:gd name="T9" fmla="*/ 56 h 174"/>
                <a:gd name="T10" fmla="*/ 76 w 164"/>
                <a:gd name="T11" fmla="*/ 43 h 174"/>
                <a:gd name="T12" fmla="*/ 119 w 164"/>
                <a:gd name="T13" fmla="*/ 0 h 174"/>
                <a:gd name="T14" fmla="*/ 163 w 164"/>
                <a:gd name="T15" fmla="*/ 43 h 174"/>
                <a:gd name="T16" fmla="*/ 158 w 164"/>
                <a:gd name="T17" fmla="*/ 64 h 174"/>
                <a:gd name="T18" fmla="*/ 144 w 164"/>
                <a:gd name="T19" fmla="*/ 79 h 174"/>
                <a:gd name="T20" fmla="*/ 162 w 164"/>
                <a:gd name="T21" fmla="*/ 123 h 174"/>
                <a:gd name="T22" fmla="*/ 146 w 164"/>
                <a:gd name="T23" fmla="*/ 155 h 174"/>
                <a:gd name="T24" fmla="*/ 121 w 164"/>
                <a:gd name="T25" fmla="*/ 169 h 174"/>
                <a:gd name="T26" fmla="*/ 85 w 164"/>
                <a:gd name="T27" fmla="*/ 174 h 174"/>
                <a:gd name="T28" fmla="*/ 5 w 164"/>
                <a:gd name="T29" fmla="*/ 127 h 174"/>
                <a:gd name="T30" fmla="*/ 1 w 164"/>
                <a:gd name="T31" fmla="*/ 91 h 174"/>
                <a:gd name="T32" fmla="*/ 7 w 164"/>
                <a:gd name="T33" fmla="*/ 65 h 174"/>
                <a:gd name="T34" fmla="*/ 20 w 164"/>
                <a:gd name="T35" fmla="*/ 58 h 174"/>
                <a:gd name="T36" fmla="*/ 33 w 164"/>
                <a:gd name="T37" fmla="*/ 68 h 174"/>
                <a:gd name="T38" fmla="*/ 67 w 164"/>
                <a:gd name="T39" fmla="*/ 83 h 174"/>
                <a:gd name="T40" fmla="*/ 90 w 164"/>
                <a:gd name="T41" fmla="*/ 91 h 174"/>
                <a:gd name="T42" fmla="*/ 67 w 164"/>
                <a:gd name="T43" fmla="*/ 95 h 174"/>
                <a:gd name="T44" fmla="*/ 23 w 164"/>
                <a:gd name="T45" fmla="*/ 76 h 174"/>
                <a:gd name="T46" fmla="*/ 18 w 164"/>
                <a:gd name="T47" fmla="*/ 71 h 174"/>
                <a:gd name="T48" fmla="*/ 18 w 164"/>
                <a:gd name="T49" fmla="*/ 71 h 174"/>
                <a:gd name="T50" fmla="*/ 13 w 164"/>
                <a:gd name="T51" fmla="*/ 92 h 174"/>
                <a:gd name="T52" fmla="*/ 17 w 164"/>
                <a:gd name="T53" fmla="*/ 123 h 174"/>
                <a:gd name="T54" fmla="*/ 85 w 164"/>
                <a:gd name="T55" fmla="*/ 161 h 174"/>
                <a:gd name="T56" fmla="*/ 118 w 164"/>
                <a:gd name="T57" fmla="*/ 157 h 174"/>
                <a:gd name="T58" fmla="*/ 137 w 164"/>
                <a:gd name="T59" fmla="*/ 146 h 174"/>
                <a:gd name="T60" fmla="*/ 149 w 164"/>
                <a:gd name="T61" fmla="*/ 122 h 174"/>
                <a:gd name="T62" fmla="*/ 134 w 164"/>
                <a:gd name="T63" fmla="*/ 85 h 174"/>
                <a:gd name="T64" fmla="*/ 132 w 164"/>
                <a:gd name="T65" fmla="*/ 76 h 174"/>
                <a:gd name="T66" fmla="*/ 139 w 164"/>
                <a:gd name="T67" fmla="*/ 68 h 174"/>
                <a:gd name="T68" fmla="*/ 147 w 164"/>
                <a:gd name="T69" fmla="*/ 58 h 174"/>
                <a:gd name="T70" fmla="*/ 151 w 164"/>
                <a:gd name="T71" fmla="*/ 43 h 174"/>
                <a:gd name="T72" fmla="*/ 119 w 164"/>
                <a:gd name="T73" fmla="*/ 12 h 174"/>
                <a:gd name="T74" fmla="*/ 88 w 164"/>
                <a:gd name="T75" fmla="*/ 43 h 174"/>
                <a:gd name="T76" fmla="*/ 89 w 164"/>
                <a:gd name="T77" fmla="*/ 52 h 174"/>
                <a:gd name="T78" fmla="*/ 98 w 164"/>
                <a:gd name="T79" fmla="*/ 68 h 174"/>
                <a:gd name="T80" fmla="*/ 100 w 164"/>
                <a:gd name="T81" fmla="*/ 76 h 174"/>
                <a:gd name="T82" fmla="*/ 97 w 164"/>
                <a:gd name="T83" fmla="*/ 85 h 174"/>
                <a:gd name="T84" fmla="*/ 90 w 164"/>
                <a:gd name="T85" fmla="*/ 91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4" h="174">
                  <a:moveTo>
                    <a:pt x="67" y="83"/>
                  </a:moveTo>
                  <a:cubicBezTo>
                    <a:pt x="74" y="83"/>
                    <a:pt x="80" y="82"/>
                    <a:pt x="84" y="80"/>
                  </a:cubicBezTo>
                  <a:cubicBezTo>
                    <a:pt x="87" y="78"/>
                    <a:pt x="89" y="77"/>
                    <a:pt x="87" y="74"/>
                  </a:cubicBezTo>
                  <a:cubicBezTo>
                    <a:pt x="86" y="70"/>
                    <a:pt x="82" y="67"/>
                    <a:pt x="80" y="63"/>
                  </a:cubicBezTo>
                  <a:cubicBezTo>
                    <a:pt x="79" y="61"/>
                    <a:pt x="78" y="58"/>
                    <a:pt x="77" y="56"/>
                  </a:cubicBezTo>
                  <a:cubicBezTo>
                    <a:pt x="76" y="52"/>
                    <a:pt x="76" y="48"/>
                    <a:pt x="76" y="43"/>
                  </a:cubicBezTo>
                  <a:cubicBezTo>
                    <a:pt x="76" y="19"/>
                    <a:pt x="95" y="0"/>
                    <a:pt x="119" y="0"/>
                  </a:cubicBezTo>
                  <a:cubicBezTo>
                    <a:pt x="143" y="0"/>
                    <a:pt x="163" y="19"/>
                    <a:pt x="163" y="43"/>
                  </a:cubicBezTo>
                  <a:cubicBezTo>
                    <a:pt x="163" y="51"/>
                    <a:pt x="161" y="58"/>
                    <a:pt x="158" y="64"/>
                  </a:cubicBezTo>
                  <a:cubicBezTo>
                    <a:pt x="154" y="70"/>
                    <a:pt x="150" y="75"/>
                    <a:pt x="144" y="79"/>
                  </a:cubicBezTo>
                  <a:cubicBezTo>
                    <a:pt x="147" y="86"/>
                    <a:pt x="164" y="96"/>
                    <a:pt x="162" y="123"/>
                  </a:cubicBezTo>
                  <a:cubicBezTo>
                    <a:pt x="161" y="134"/>
                    <a:pt x="156" y="145"/>
                    <a:pt x="146" y="155"/>
                  </a:cubicBezTo>
                  <a:cubicBezTo>
                    <a:pt x="140" y="161"/>
                    <a:pt x="132" y="166"/>
                    <a:pt x="121" y="169"/>
                  </a:cubicBezTo>
                  <a:cubicBezTo>
                    <a:pt x="111" y="172"/>
                    <a:pt x="99" y="174"/>
                    <a:pt x="85" y="174"/>
                  </a:cubicBezTo>
                  <a:cubicBezTo>
                    <a:pt x="36" y="174"/>
                    <a:pt x="14" y="152"/>
                    <a:pt x="5" y="127"/>
                  </a:cubicBezTo>
                  <a:cubicBezTo>
                    <a:pt x="1" y="115"/>
                    <a:pt x="0" y="102"/>
                    <a:pt x="1" y="91"/>
                  </a:cubicBezTo>
                  <a:cubicBezTo>
                    <a:pt x="1" y="80"/>
                    <a:pt x="4" y="70"/>
                    <a:pt x="7" y="65"/>
                  </a:cubicBezTo>
                  <a:cubicBezTo>
                    <a:pt x="10" y="59"/>
                    <a:pt x="15" y="56"/>
                    <a:pt x="20" y="58"/>
                  </a:cubicBezTo>
                  <a:cubicBezTo>
                    <a:pt x="26" y="60"/>
                    <a:pt x="29" y="64"/>
                    <a:pt x="33" y="68"/>
                  </a:cubicBezTo>
                  <a:cubicBezTo>
                    <a:pt x="38" y="75"/>
                    <a:pt x="44" y="82"/>
                    <a:pt x="67" y="83"/>
                  </a:cubicBezTo>
                  <a:close/>
                  <a:moveTo>
                    <a:pt x="90" y="91"/>
                  </a:moveTo>
                  <a:cubicBezTo>
                    <a:pt x="84" y="93"/>
                    <a:pt x="76" y="95"/>
                    <a:pt x="67" y="95"/>
                  </a:cubicBezTo>
                  <a:cubicBezTo>
                    <a:pt x="39" y="95"/>
                    <a:pt x="30" y="84"/>
                    <a:pt x="23" y="76"/>
                  </a:cubicBezTo>
                  <a:cubicBezTo>
                    <a:pt x="21" y="74"/>
                    <a:pt x="20" y="72"/>
                    <a:pt x="18" y="71"/>
                  </a:cubicBezTo>
                  <a:cubicBezTo>
                    <a:pt x="18" y="71"/>
                    <a:pt x="18" y="71"/>
                    <a:pt x="18" y="71"/>
                  </a:cubicBezTo>
                  <a:cubicBezTo>
                    <a:pt x="16" y="75"/>
                    <a:pt x="14" y="83"/>
                    <a:pt x="13" y="92"/>
                  </a:cubicBezTo>
                  <a:cubicBezTo>
                    <a:pt x="12" y="102"/>
                    <a:pt x="13" y="112"/>
                    <a:pt x="17" y="123"/>
                  </a:cubicBezTo>
                  <a:cubicBezTo>
                    <a:pt x="24" y="143"/>
                    <a:pt x="43" y="161"/>
                    <a:pt x="85" y="161"/>
                  </a:cubicBezTo>
                  <a:cubicBezTo>
                    <a:pt x="98" y="161"/>
                    <a:pt x="109" y="160"/>
                    <a:pt x="118" y="157"/>
                  </a:cubicBezTo>
                  <a:cubicBezTo>
                    <a:pt x="126" y="155"/>
                    <a:pt x="132" y="151"/>
                    <a:pt x="137" y="146"/>
                  </a:cubicBezTo>
                  <a:cubicBezTo>
                    <a:pt x="145" y="138"/>
                    <a:pt x="149" y="130"/>
                    <a:pt x="149" y="122"/>
                  </a:cubicBezTo>
                  <a:cubicBezTo>
                    <a:pt x="151" y="104"/>
                    <a:pt x="141" y="98"/>
                    <a:pt x="134" y="85"/>
                  </a:cubicBezTo>
                  <a:cubicBezTo>
                    <a:pt x="133" y="82"/>
                    <a:pt x="132" y="79"/>
                    <a:pt x="132" y="76"/>
                  </a:cubicBezTo>
                  <a:cubicBezTo>
                    <a:pt x="133" y="71"/>
                    <a:pt x="136" y="70"/>
                    <a:pt x="139" y="68"/>
                  </a:cubicBezTo>
                  <a:cubicBezTo>
                    <a:pt x="142" y="65"/>
                    <a:pt x="145" y="62"/>
                    <a:pt x="147" y="58"/>
                  </a:cubicBezTo>
                  <a:cubicBezTo>
                    <a:pt x="149" y="54"/>
                    <a:pt x="151" y="49"/>
                    <a:pt x="151" y="43"/>
                  </a:cubicBezTo>
                  <a:cubicBezTo>
                    <a:pt x="151" y="26"/>
                    <a:pt x="137" y="12"/>
                    <a:pt x="119" y="12"/>
                  </a:cubicBezTo>
                  <a:cubicBezTo>
                    <a:pt x="102" y="12"/>
                    <a:pt x="88" y="26"/>
                    <a:pt x="88" y="43"/>
                  </a:cubicBezTo>
                  <a:cubicBezTo>
                    <a:pt x="88" y="47"/>
                    <a:pt x="88" y="50"/>
                    <a:pt x="89" y="52"/>
                  </a:cubicBezTo>
                  <a:cubicBezTo>
                    <a:pt x="92" y="61"/>
                    <a:pt x="95" y="61"/>
                    <a:pt x="98" y="68"/>
                  </a:cubicBezTo>
                  <a:cubicBezTo>
                    <a:pt x="99" y="71"/>
                    <a:pt x="100" y="74"/>
                    <a:pt x="100" y="76"/>
                  </a:cubicBezTo>
                  <a:cubicBezTo>
                    <a:pt x="100" y="80"/>
                    <a:pt x="99" y="83"/>
                    <a:pt x="97" y="85"/>
                  </a:cubicBezTo>
                  <a:cubicBezTo>
                    <a:pt x="95" y="87"/>
                    <a:pt x="93" y="89"/>
                    <a:pt x="90" y="91"/>
                  </a:cubicBezTo>
                  <a:close/>
                </a:path>
              </a:pathLst>
            </a:custGeom>
            <a:solidFill>
              <a:schemeClr val="lt1"/>
            </a:solidFill>
            <a:ln>
              <a:noFill/>
            </a:ln>
            <a:effectLst>
              <a:outerShdw blurRad="76200" dir="13500000" sy="23000" kx="1200000" algn="br" rotWithShape="0">
                <a:prstClr val="black">
                  <a:alpha val="2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dk1"/>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21" name="Freeform 387"/>
            <p:cNvSpPr/>
            <p:nvPr>
              <p:custDataLst>
                <p:tags r:id="rId6"/>
              </p:custDataLst>
            </p:nvPr>
          </p:nvSpPr>
          <p:spPr bwMode="auto">
            <a:xfrm>
              <a:off x="6523608" y="2061803"/>
              <a:ext cx="126201" cy="127582"/>
            </a:xfrm>
            <a:custGeom>
              <a:avLst/>
              <a:gdLst>
                <a:gd name="T0" fmla="*/ 6 w 39"/>
                <a:gd name="T1" fmla="*/ 10 h 45"/>
                <a:gd name="T2" fmla="*/ 18 w 39"/>
                <a:gd name="T3" fmla="*/ 5 h 45"/>
                <a:gd name="T4" fmla="*/ 34 w 39"/>
                <a:gd name="T5" fmla="*/ 19 h 45"/>
                <a:gd name="T6" fmla="*/ 10 w 39"/>
                <a:gd name="T7" fmla="*/ 29 h 45"/>
                <a:gd name="T8" fmla="*/ 17 w 39"/>
                <a:gd name="T9" fmla="*/ 37 h 45"/>
                <a:gd name="T10" fmla="*/ 8 w 39"/>
                <a:gd name="T11" fmla="*/ 42 h 45"/>
                <a:gd name="T12" fmla="*/ 0 w 39"/>
                <a:gd name="T13" fmla="*/ 37 h 45"/>
                <a:gd name="T14" fmla="*/ 0 w 39"/>
                <a:gd name="T15" fmla="*/ 36 h 45"/>
                <a:gd name="T16" fmla="*/ 5 w 39"/>
                <a:gd name="T17" fmla="*/ 15 h 45"/>
                <a:gd name="T18" fmla="*/ 5 w 39"/>
                <a:gd name="T19" fmla="*/ 14 h 45"/>
                <a:gd name="T20" fmla="*/ 6 w 39"/>
                <a:gd name="T21" fmla="*/ 1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45">
                  <a:moveTo>
                    <a:pt x="6" y="10"/>
                  </a:moveTo>
                  <a:cubicBezTo>
                    <a:pt x="10" y="11"/>
                    <a:pt x="12" y="9"/>
                    <a:pt x="18" y="5"/>
                  </a:cubicBezTo>
                  <a:cubicBezTo>
                    <a:pt x="27" y="0"/>
                    <a:pt x="39" y="10"/>
                    <a:pt x="34" y="19"/>
                  </a:cubicBezTo>
                  <a:cubicBezTo>
                    <a:pt x="28" y="27"/>
                    <a:pt x="24" y="29"/>
                    <a:pt x="10" y="29"/>
                  </a:cubicBezTo>
                  <a:cubicBezTo>
                    <a:pt x="15" y="30"/>
                    <a:pt x="17" y="34"/>
                    <a:pt x="17" y="37"/>
                  </a:cubicBezTo>
                  <a:cubicBezTo>
                    <a:pt x="16" y="41"/>
                    <a:pt x="12" y="45"/>
                    <a:pt x="8" y="42"/>
                  </a:cubicBezTo>
                  <a:cubicBezTo>
                    <a:pt x="6" y="40"/>
                    <a:pt x="6" y="38"/>
                    <a:pt x="0" y="37"/>
                  </a:cubicBezTo>
                  <a:cubicBezTo>
                    <a:pt x="0" y="36"/>
                    <a:pt x="0" y="36"/>
                    <a:pt x="0" y="36"/>
                  </a:cubicBezTo>
                  <a:cubicBezTo>
                    <a:pt x="3" y="30"/>
                    <a:pt x="5" y="23"/>
                    <a:pt x="5" y="15"/>
                  </a:cubicBezTo>
                  <a:cubicBezTo>
                    <a:pt x="5" y="14"/>
                    <a:pt x="5" y="14"/>
                    <a:pt x="5" y="14"/>
                  </a:cubicBezTo>
                  <a:cubicBezTo>
                    <a:pt x="6" y="10"/>
                    <a:pt x="6" y="10"/>
                    <a:pt x="6" y="10"/>
                  </a:cubicBezTo>
                  <a:close/>
                </a:path>
              </a:pathLst>
            </a:custGeom>
            <a:solidFill>
              <a:schemeClr val="l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22" name="Oval 388"/>
            <p:cNvSpPr>
              <a:spLocks noChangeArrowheads="1"/>
            </p:cNvSpPr>
            <p:nvPr>
              <p:custDataLst>
                <p:tags r:id="rId7"/>
              </p:custDataLst>
            </p:nvPr>
          </p:nvSpPr>
          <p:spPr bwMode="auto">
            <a:xfrm>
              <a:off x="6428956" y="2064210"/>
              <a:ext cx="42525" cy="37312"/>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23" name="Freeform 389"/>
            <p:cNvSpPr>
              <a:spLocks noEditPoints="1"/>
            </p:cNvSpPr>
            <p:nvPr>
              <p:custDataLst>
                <p:tags r:id="rId8"/>
              </p:custDataLst>
            </p:nvPr>
          </p:nvSpPr>
          <p:spPr bwMode="auto">
            <a:xfrm>
              <a:off x="6134030" y="2238732"/>
              <a:ext cx="242801" cy="150451"/>
            </a:xfrm>
            <a:custGeom>
              <a:avLst/>
              <a:gdLst>
                <a:gd name="T0" fmla="*/ 48 w 75"/>
                <a:gd name="T1" fmla="*/ 0 h 53"/>
                <a:gd name="T2" fmla="*/ 67 w 75"/>
                <a:gd name="T3" fmla="*/ 8 h 53"/>
                <a:gd name="T4" fmla="*/ 75 w 75"/>
                <a:gd name="T5" fmla="*/ 27 h 53"/>
                <a:gd name="T6" fmla="*/ 67 w 75"/>
                <a:gd name="T7" fmla="*/ 46 h 53"/>
                <a:gd name="T8" fmla="*/ 48 w 75"/>
                <a:gd name="T9" fmla="*/ 53 h 53"/>
                <a:gd name="T10" fmla="*/ 16 w 75"/>
                <a:gd name="T11" fmla="*/ 45 h 53"/>
                <a:gd name="T12" fmla="*/ 0 w 75"/>
                <a:gd name="T13" fmla="*/ 27 h 53"/>
                <a:gd name="T14" fmla="*/ 16 w 75"/>
                <a:gd name="T15" fmla="*/ 9 h 53"/>
                <a:gd name="T16" fmla="*/ 48 w 75"/>
                <a:gd name="T17" fmla="*/ 0 h 53"/>
                <a:gd name="T18" fmla="*/ 59 w 75"/>
                <a:gd name="T19" fmla="*/ 17 h 53"/>
                <a:gd name="T20" fmla="*/ 48 w 75"/>
                <a:gd name="T21" fmla="*/ 13 h 53"/>
                <a:gd name="T22" fmla="*/ 22 w 75"/>
                <a:gd name="T23" fmla="*/ 20 h 53"/>
                <a:gd name="T24" fmla="*/ 13 w 75"/>
                <a:gd name="T25" fmla="*/ 27 h 53"/>
                <a:gd name="T26" fmla="*/ 22 w 75"/>
                <a:gd name="T27" fmla="*/ 34 h 53"/>
                <a:gd name="T28" fmla="*/ 48 w 75"/>
                <a:gd name="T29" fmla="*/ 41 h 53"/>
                <a:gd name="T30" fmla="*/ 59 w 75"/>
                <a:gd name="T31" fmla="*/ 37 h 53"/>
                <a:gd name="T32" fmla="*/ 63 w 75"/>
                <a:gd name="T33" fmla="*/ 27 h 53"/>
                <a:gd name="T34" fmla="*/ 59 w 75"/>
                <a:gd name="T35" fmla="*/ 1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5" h="53">
                  <a:moveTo>
                    <a:pt x="48" y="0"/>
                  </a:moveTo>
                  <a:cubicBezTo>
                    <a:pt x="56" y="0"/>
                    <a:pt x="62" y="3"/>
                    <a:pt x="67" y="8"/>
                  </a:cubicBezTo>
                  <a:cubicBezTo>
                    <a:pt x="72" y="13"/>
                    <a:pt x="75" y="20"/>
                    <a:pt x="75" y="27"/>
                  </a:cubicBezTo>
                  <a:cubicBezTo>
                    <a:pt x="75" y="34"/>
                    <a:pt x="72" y="41"/>
                    <a:pt x="67" y="46"/>
                  </a:cubicBezTo>
                  <a:cubicBezTo>
                    <a:pt x="62" y="51"/>
                    <a:pt x="56" y="53"/>
                    <a:pt x="48" y="53"/>
                  </a:cubicBezTo>
                  <a:cubicBezTo>
                    <a:pt x="41" y="53"/>
                    <a:pt x="27" y="50"/>
                    <a:pt x="16" y="45"/>
                  </a:cubicBezTo>
                  <a:cubicBezTo>
                    <a:pt x="7" y="41"/>
                    <a:pt x="0" y="35"/>
                    <a:pt x="0" y="27"/>
                  </a:cubicBezTo>
                  <a:cubicBezTo>
                    <a:pt x="0" y="19"/>
                    <a:pt x="7" y="13"/>
                    <a:pt x="16" y="9"/>
                  </a:cubicBezTo>
                  <a:cubicBezTo>
                    <a:pt x="27" y="4"/>
                    <a:pt x="41" y="0"/>
                    <a:pt x="48" y="0"/>
                  </a:cubicBezTo>
                  <a:close/>
                  <a:moveTo>
                    <a:pt x="59" y="17"/>
                  </a:moveTo>
                  <a:cubicBezTo>
                    <a:pt x="56" y="14"/>
                    <a:pt x="52" y="13"/>
                    <a:pt x="48" y="13"/>
                  </a:cubicBezTo>
                  <a:cubicBezTo>
                    <a:pt x="42" y="13"/>
                    <a:pt x="30" y="15"/>
                    <a:pt x="22" y="20"/>
                  </a:cubicBezTo>
                  <a:cubicBezTo>
                    <a:pt x="16" y="22"/>
                    <a:pt x="13" y="25"/>
                    <a:pt x="13" y="27"/>
                  </a:cubicBezTo>
                  <a:cubicBezTo>
                    <a:pt x="13" y="29"/>
                    <a:pt x="16" y="32"/>
                    <a:pt x="22" y="34"/>
                  </a:cubicBezTo>
                  <a:cubicBezTo>
                    <a:pt x="30" y="38"/>
                    <a:pt x="42" y="41"/>
                    <a:pt x="48" y="41"/>
                  </a:cubicBezTo>
                  <a:cubicBezTo>
                    <a:pt x="52" y="41"/>
                    <a:pt x="56" y="40"/>
                    <a:pt x="59" y="37"/>
                  </a:cubicBezTo>
                  <a:cubicBezTo>
                    <a:pt x="62" y="34"/>
                    <a:pt x="63" y="31"/>
                    <a:pt x="63" y="27"/>
                  </a:cubicBezTo>
                  <a:cubicBezTo>
                    <a:pt x="63" y="23"/>
                    <a:pt x="62" y="19"/>
                    <a:pt x="59" y="1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黑体" panose="02010609060101010101" charset="-122"/>
                <a:ea typeface="黑体" panose="02010609060101010101" charset="-122"/>
                <a:cs typeface="黑体" panose="02010609060101010101" charset="-122"/>
                <a:sym typeface="黑体" panose="02010609060101010101" charset="-122"/>
              </a:endParaRPr>
            </a:p>
          </p:txBody>
        </p:sp>
      </p:grpSp>
      <p:grpSp>
        <p:nvGrpSpPr>
          <p:cNvPr id="24" name="组合 23"/>
          <p:cNvGrpSpPr/>
          <p:nvPr/>
        </p:nvGrpSpPr>
        <p:grpSpPr>
          <a:xfrm>
            <a:off x="1750597" y="5154431"/>
            <a:ext cx="597997" cy="453629"/>
            <a:chOff x="6029777" y="1990790"/>
            <a:chExt cx="620032" cy="494681"/>
          </a:xfrm>
          <a:solidFill>
            <a:schemeClr val="bg1"/>
          </a:solidFill>
        </p:grpSpPr>
        <p:sp>
          <p:nvSpPr>
            <p:cNvPr id="25" name="Freeform 386"/>
            <p:cNvSpPr>
              <a:spLocks noEditPoints="1"/>
            </p:cNvSpPr>
            <p:nvPr>
              <p:custDataLst>
                <p:tags r:id="rId9"/>
              </p:custDataLst>
            </p:nvPr>
          </p:nvSpPr>
          <p:spPr bwMode="auto">
            <a:xfrm>
              <a:off x="6029777" y="1990790"/>
              <a:ext cx="532240" cy="494681"/>
            </a:xfrm>
            <a:custGeom>
              <a:avLst/>
              <a:gdLst>
                <a:gd name="T0" fmla="*/ 67 w 164"/>
                <a:gd name="T1" fmla="*/ 83 h 174"/>
                <a:gd name="T2" fmla="*/ 84 w 164"/>
                <a:gd name="T3" fmla="*/ 80 h 174"/>
                <a:gd name="T4" fmla="*/ 87 w 164"/>
                <a:gd name="T5" fmla="*/ 74 h 174"/>
                <a:gd name="T6" fmla="*/ 80 w 164"/>
                <a:gd name="T7" fmla="*/ 63 h 174"/>
                <a:gd name="T8" fmla="*/ 77 w 164"/>
                <a:gd name="T9" fmla="*/ 56 h 174"/>
                <a:gd name="T10" fmla="*/ 76 w 164"/>
                <a:gd name="T11" fmla="*/ 43 h 174"/>
                <a:gd name="T12" fmla="*/ 119 w 164"/>
                <a:gd name="T13" fmla="*/ 0 h 174"/>
                <a:gd name="T14" fmla="*/ 163 w 164"/>
                <a:gd name="T15" fmla="*/ 43 h 174"/>
                <a:gd name="T16" fmla="*/ 158 w 164"/>
                <a:gd name="T17" fmla="*/ 64 h 174"/>
                <a:gd name="T18" fmla="*/ 144 w 164"/>
                <a:gd name="T19" fmla="*/ 79 h 174"/>
                <a:gd name="T20" fmla="*/ 162 w 164"/>
                <a:gd name="T21" fmla="*/ 123 h 174"/>
                <a:gd name="T22" fmla="*/ 146 w 164"/>
                <a:gd name="T23" fmla="*/ 155 h 174"/>
                <a:gd name="T24" fmla="*/ 121 w 164"/>
                <a:gd name="T25" fmla="*/ 169 h 174"/>
                <a:gd name="T26" fmla="*/ 85 w 164"/>
                <a:gd name="T27" fmla="*/ 174 h 174"/>
                <a:gd name="T28" fmla="*/ 5 w 164"/>
                <a:gd name="T29" fmla="*/ 127 h 174"/>
                <a:gd name="T30" fmla="*/ 1 w 164"/>
                <a:gd name="T31" fmla="*/ 91 h 174"/>
                <a:gd name="T32" fmla="*/ 7 w 164"/>
                <a:gd name="T33" fmla="*/ 65 h 174"/>
                <a:gd name="T34" fmla="*/ 20 w 164"/>
                <a:gd name="T35" fmla="*/ 58 h 174"/>
                <a:gd name="T36" fmla="*/ 33 w 164"/>
                <a:gd name="T37" fmla="*/ 68 h 174"/>
                <a:gd name="T38" fmla="*/ 67 w 164"/>
                <a:gd name="T39" fmla="*/ 83 h 174"/>
                <a:gd name="T40" fmla="*/ 90 w 164"/>
                <a:gd name="T41" fmla="*/ 91 h 174"/>
                <a:gd name="T42" fmla="*/ 67 w 164"/>
                <a:gd name="T43" fmla="*/ 95 h 174"/>
                <a:gd name="T44" fmla="*/ 23 w 164"/>
                <a:gd name="T45" fmla="*/ 76 h 174"/>
                <a:gd name="T46" fmla="*/ 18 w 164"/>
                <a:gd name="T47" fmla="*/ 71 h 174"/>
                <a:gd name="T48" fmla="*/ 18 w 164"/>
                <a:gd name="T49" fmla="*/ 71 h 174"/>
                <a:gd name="T50" fmla="*/ 13 w 164"/>
                <a:gd name="T51" fmla="*/ 92 h 174"/>
                <a:gd name="T52" fmla="*/ 17 w 164"/>
                <a:gd name="T53" fmla="*/ 123 h 174"/>
                <a:gd name="T54" fmla="*/ 85 w 164"/>
                <a:gd name="T55" fmla="*/ 161 h 174"/>
                <a:gd name="T56" fmla="*/ 118 w 164"/>
                <a:gd name="T57" fmla="*/ 157 h 174"/>
                <a:gd name="T58" fmla="*/ 137 w 164"/>
                <a:gd name="T59" fmla="*/ 146 h 174"/>
                <a:gd name="T60" fmla="*/ 149 w 164"/>
                <a:gd name="T61" fmla="*/ 122 h 174"/>
                <a:gd name="T62" fmla="*/ 134 w 164"/>
                <a:gd name="T63" fmla="*/ 85 h 174"/>
                <a:gd name="T64" fmla="*/ 132 w 164"/>
                <a:gd name="T65" fmla="*/ 76 h 174"/>
                <a:gd name="T66" fmla="*/ 139 w 164"/>
                <a:gd name="T67" fmla="*/ 68 h 174"/>
                <a:gd name="T68" fmla="*/ 147 w 164"/>
                <a:gd name="T69" fmla="*/ 58 h 174"/>
                <a:gd name="T70" fmla="*/ 151 w 164"/>
                <a:gd name="T71" fmla="*/ 43 h 174"/>
                <a:gd name="T72" fmla="*/ 119 w 164"/>
                <a:gd name="T73" fmla="*/ 12 h 174"/>
                <a:gd name="T74" fmla="*/ 88 w 164"/>
                <a:gd name="T75" fmla="*/ 43 h 174"/>
                <a:gd name="T76" fmla="*/ 89 w 164"/>
                <a:gd name="T77" fmla="*/ 52 h 174"/>
                <a:gd name="T78" fmla="*/ 98 w 164"/>
                <a:gd name="T79" fmla="*/ 68 h 174"/>
                <a:gd name="T80" fmla="*/ 100 w 164"/>
                <a:gd name="T81" fmla="*/ 76 h 174"/>
                <a:gd name="T82" fmla="*/ 97 w 164"/>
                <a:gd name="T83" fmla="*/ 85 h 174"/>
                <a:gd name="T84" fmla="*/ 90 w 164"/>
                <a:gd name="T85" fmla="*/ 91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4" h="174">
                  <a:moveTo>
                    <a:pt x="67" y="83"/>
                  </a:moveTo>
                  <a:cubicBezTo>
                    <a:pt x="74" y="83"/>
                    <a:pt x="80" y="82"/>
                    <a:pt x="84" y="80"/>
                  </a:cubicBezTo>
                  <a:cubicBezTo>
                    <a:pt x="87" y="78"/>
                    <a:pt x="89" y="77"/>
                    <a:pt x="87" y="74"/>
                  </a:cubicBezTo>
                  <a:cubicBezTo>
                    <a:pt x="86" y="70"/>
                    <a:pt x="82" y="67"/>
                    <a:pt x="80" y="63"/>
                  </a:cubicBezTo>
                  <a:cubicBezTo>
                    <a:pt x="79" y="61"/>
                    <a:pt x="78" y="58"/>
                    <a:pt x="77" y="56"/>
                  </a:cubicBezTo>
                  <a:cubicBezTo>
                    <a:pt x="76" y="52"/>
                    <a:pt x="76" y="48"/>
                    <a:pt x="76" y="43"/>
                  </a:cubicBezTo>
                  <a:cubicBezTo>
                    <a:pt x="76" y="19"/>
                    <a:pt x="95" y="0"/>
                    <a:pt x="119" y="0"/>
                  </a:cubicBezTo>
                  <a:cubicBezTo>
                    <a:pt x="143" y="0"/>
                    <a:pt x="163" y="19"/>
                    <a:pt x="163" y="43"/>
                  </a:cubicBezTo>
                  <a:cubicBezTo>
                    <a:pt x="163" y="51"/>
                    <a:pt x="161" y="58"/>
                    <a:pt x="158" y="64"/>
                  </a:cubicBezTo>
                  <a:cubicBezTo>
                    <a:pt x="154" y="70"/>
                    <a:pt x="150" y="75"/>
                    <a:pt x="144" y="79"/>
                  </a:cubicBezTo>
                  <a:cubicBezTo>
                    <a:pt x="147" y="86"/>
                    <a:pt x="164" y="96"/>
                    <a:pt x="162" y="123"/>
                  </a:cubicBezTo>
                  <a:cubicBezTo>
                    <a:pt x="161" y="134"/>
                    <a:pt x="156" y="145"/>
                    <a:pt x="146" y="155"/>
                  </a:cubicBezTo>
                  <a:cubicBezTo>
                    <a:pt x="140" y="161"/>
                    <a:pt x="132" y="166"/>
                    <a:pt x="121" y="169"/>
                  </a:cubicBezTo>
                  <a:cubicBezTo>
                    <a:pt x="111" y="172"/>
                    <a:pt x="99" y="174"/>
                    <a:pt x="85" y="174"/>
                  </a:cubicBezTo>
                  <a:cubicBezTo>
                    <a:pt x="36" y="174"/>
                    <a:pt x="14" y="152"/>
                    <a:pt x="5" y="127"/>
                  </a:cubicBezTo>
                  <a:cubicBezTo>
                    <a:pt x="1" y="115"/>
                    <a:pt x="0" y="102"/>
                    <a:pt x="1" y="91"/>
                  </a:cubicBezTo>
                  <a:cubicBezTo>
                    <a:pt x="1" y="80"/>
                    <a:pt x="4" y="70"/>
                    <a:pt x="7" y="65"/>
                  </a:cubicBezTo>
                  <a:cubicBezTo>
                    <a:pt x="10" y="59"/>
                    <a:pt x="15" y="56"/>
                    <a:pt x="20" y="58"/>
                  </a:cubicBezTo>
                  <a:cubicBezTo>
                    <a:pt x="26" y="60"/>
                    <a:pt x="29" y="64"/>
                    <a:pt x="33" y="68"/>
                  </a:cubicBezTo>
                  <a:cubicBezTo>
                    <a:pt x="38" y="75"/>
                    <a:pt x="44" y="82"/>
                    <a:pt x="67" y="83"/>
                  </a:cubicBezTo>
                  <a:close/>
                  <a:moveTo>
                    <a:pt x="90" y="91"/>
                  </a:moveTo>
                  <a:cubicBezTo>
                    <a:pt x="84" y="93"/>
                    <a:pt x="76" y="95"/>
                    <a:pt x="67" y="95"/>
                  </a:cubicBezTo>
                  <a:cubicBezTo>
                    <a:pt x="39" y="95"/>
                    <a:pt x="30" y="84"/>
                    <a:pt x="23" y="76"/>
                  </a:cubicBezTo>
                  <a:cubicBezTo>
                    <a:pt x="21" y="74"/>
                    <a:pt x="20" y="72"/>
                    <a:pt x="18" y="71"/>
                  </a:cubicBezTo>
                  <a:cubicBezTo>
                    <a:pt x="18" y="71"/>
                    <a:pt x="18" y="71"/>
                    <a:pt x="18" y="71"/>
                  </a:cubicBezTo>
                  <a:cubicBezTo>
                    <a:pt x="16" y="75"/>
                    <a:pt x="14" y="83"/>
                    <a:pt x="13" y="92"/>
                  </a:cubicBezTo>
                  <a:cubicBezTo>
                    <a:pt x="12" y="102"/>
                    <a:pt x="13" y="112"/>
                    <a:pt x="17" y="123"/>
                  </a:cubicBezTo>
                  <a:cubicBezTo>
                    <a:pt x="24" y="143"/>
                    <a:pt x="43" y="161"/>
                    <a:pt x="85" y="161"/>
                  </a:cubicBezTo>
                  <a:cubicBezTo>
                    <a:pt x="98" y="161"/>
                    <a:pt x="109" y="160"/>
                    <a:pt x="118" y="157"/>
                  </a:cubicBezTo>
                  <a:cubicBezTo>
                    <a:pt x="126" y="155"/>
                    <a:pt x="132" y="151"/>
                    <a:pt x="137" y="146"/>
                  </a:cubicBezTo>
                  <a:cubicBezTo>
                    <a:pt x="145" y="138"/>
                    <a:pt x="149" y="130"/>
                    <a:pt x="149" y="122"/>
                  </a:cubicBezTo>
                  <a:cubicBezTo>
                    <a:pt x="151" y="104"/>
                    <a:pt x="141" y="98"/>
                    <a:pt x="134" y="85"/>
                  </a:cubicBezTo>
                  <a:cubicBezTo>
                    <a:pt x="133" y="82"/>
                    <a:pt x="132" y="79"/>
                    <a:pt x="132" y="76"/>
                  </a:cubicBezTo>
                  <a:cubicBezTo>
                    <a:pt x="133" y="71"/>
                    <a:pt x="136" y="70"/>
                    <a:pt x="139" y="68"/>
                  </a:cubicBezTo>
                  <a:cubicBezTo>
                    <a:pt x="142" y="65"/>
                    <a:pt x="145" y="62"/>
                    <a:pt x="147" y="58"/>
                  </a:cubicBezTo>
                  <a:cubicBezTo>
                    <a:pt x="149" y="54"/>
                    <a:pt x="151" y="49"/>
                    <a:pt x="151" y="43"/>
                  </a:cubicBezTo>
                  <a:cubicBezTo>
                    <a:pt x="151" y="26"/>
                    <a:pt x="137" y="12"/>
                    <a:pt x="119" y="12"/>
                  </a:cubicBezTo>
                  <a:cubicBezTo>
                    <a:pt x="102" y="12"/>
                    <a:pt x="88" y="26"/>
                    <a:pt x="88" y="43"/>
                  </a:cubicBezTo>
                  <a:cubicBezTo>
                    <a:pt x="88" y="47"/>
                    <a:pt x="88" y="50"/>
                    <a:pt x="89" y="52"/>
                  </a:cubicBezTo>
                  <a:cubicBezTo>
                    <a:pt x="92" y="61"/>
                    <a:pt x="95" y="61"/>
                    <a:pt x="98" y="68"/>
                  </a:cubicBezTo>
                  <a:cubicBezTo>
                    <a:pt x="99" y="71"/>
                    <a:pt x="100" y="74"/>
                    <a:pt x="100" y="76"/>
                  </a:cubicBezTo>
                  <a:cubicBezTo>
                    <a:pt x="100" y="80"/>
                    <a:pt x="99" y="83"/>
                    <a:pt x="97" y="85"/>
                  </a:cubicBezTo>
                  <a:cubicBezTo>
                    <a:pt x="95" y="87"/>
                    <a:pt x="93" y="89"/>
                    <a:pt x="90" y="91"/>
                  </a:cubicBezTo>
                  <a:close/>
                </a:path>
              </a:pathLst>
            </a:custGeom>
            <a:solidFill>
              <a:schemeClr val="lt1"/>
            </a:solidFill>
            <a:ln>
              <a:noFill/>
            </a:ln>
            <a:effectLst>
              <a:outerShdw blurRad="76200" dir="13500000" sy="23000" kx="1200000" algn="br" rotWithShape="0">
                <a:prstClr val="black">
                  <a:alpha val="2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dk1"/>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27" name="Freeform 387"/>
            <p:cNvSpPr/>
            <p:nvPr>
              <p:custDataLst>
                <p:tags r:id="rId10"/>
              </p:custDataLst>
            </p:nvPr>
          </p:nvSpPr>
          <p:spPr bwMode="auto">
            <a:xfrm>
              <a:off x="6523608" y="2061803"/>
              <a:ext cx="126201" cy="127582"/>
            </a:xfrm>
            <a:custGeom>
              <a:avLst/>
              <a:gdLst>
                <a:gd name="T0" fmla="*/ 6 w 39"/>
                <a:gd name="T1" fmla="*/ 10 h 45"/>
                <a:gd name="T2" fmla="*/ 18 w 39"/>
                <a:gd name="T3" fmla="*/ 5 h 45"/>
                <a:gd name="T4" fmla="*/ 34 w 39"/>
                <a:gd name="T5" fmla="*/ 19 h 45"/>
                <a:gd name="T6" fmla="*/ 10 w 39"/>
                <a:gd name="T7" fmla="*/ 29 h 45"/>
                <a:gd name="T8" fmla="*/ 17 w 39"/>
                <a:gd name="T9" fmla="*/ 37 h 45"/>
                <a:gd name="T10" fmla="*/ 8 w 39"/>
                <a:gd name="T11" fmla="*/ 42 h 45"/>
                <a:gd name="T12" fmla="*/ 0 w 39"/>
                <a:gd name="T13" fmla="*/ 37 h 45"/>
                <a:gd name="T14" fmla="*/ 0 w 39"/>
                <a:gd name="T15" fmla="*/ 36 h 45"/>
                <a:gd name="T16" fmla="*/ 5 w 39"/>
                <a:gd name="T17" fmla="*/ 15 h 45"/>
                <a:gd name="T18" fmla="*/ 5 w 39"/>
                <a:gd name="T19" fmla="*/ 14 h 45"/>
                <a:gd name="T20" fmla="*/ 6 w 39"/>
                <a:gd name="T21" fmla="*/ 1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45">
                  <a:moveTo>
                    <a:pt x="6" y="10"/>
                  </a:moveTo>
                  <a:cubicBezTo>
                    <a:pt x="10" y="11"/>
                    <a:pt x="12" y="9"/>
                    <a:pt x="18" y="5"/>
                  </a:cubicBezTo>
                  <a:cubicBezTo>
                    <a:pt x="27" y="0"/>
                    <a:pt x="39" y="10"/>
                    <a:pt x="34" y="19"/>
                  </a:cubicBezTo>
                  <a:cubicBezTo>
                    <a:pt x="28" y="27"/>
                    <a:pt x="24" y="29"/>
                    <a:pt x="10" y="29"/>
                  </a:cubicBezTo>
                  <a:cubicBezTo>
                    <a:pt x="15" y="30"/>
                    <a:pt x="17" y="34"/>
                    <a:pt x="17" y="37"/>
                  </a:cubicBezTo>
                  <a:cubicBezTo>
                    <a:pt x="16" y="41"/>
                    <a:pt x="12" y="45"/>
                    <a:pt x="8" y="42"/>
                  </a:cubicBezTo>
                  <a:cubicBezTo>
                    <a:pt x="6" y="40"/>
                    <a:pt x="6" y="38"/>
                    <a:pt x="0" y="37"/>
                  </a:cubicBezTo>
                  <a:cubicBezTo>
                    <a:pt x="0" y="36"/>
                    <a:pt x="0" y="36"/>
                    <a:pt x="0" y="36"/>
                  </a:cubicBezTo>
                  <a:cubicBezTo>
                    <a:pt x="3" y="30"/>
                    <a:pt x="5" y="23"/>
                    <a:pt x="5" y="15"/>
                  </a:cubicBezTo>
                  <a:cubicBezTo>
                    <a:pt x="5" y="14"/>
                    <a:pt x="5" y="14"/>
                    <a:pt x="5" y="14"/>
                  </a:cubicBezTo>
                  <a:cubicBezTo>
                    <a:pt x="6" y="10"/>
                    <a:pt x="6" y="10"/>
                    <a:pt x="6" y="10"/>
                  </a:cubicBezTo>
                  <a:close/>
                </a:path>
              </a:pathLst>
            </a:custGeom>
            <a:solidFill>
              <a:schemeClr val="l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28" name="Oval 388"/>
            <p:cNvSpPr>
              <a:spLocks noChangeArrowheads="1"/>
            </p:cNvSpPr>
            <p:nvPr>
              <p:custDataLst>
                <p:tags r:id="rId11"/>
              </p:custDataLst>
            </p:nvPr>
          </p:nvSpPr>
          <p:spPr bwMode="auto">
            <a:xfrm>
              <a:off x="6428956" y="2064210"/>
              <a:ext cx="42525" cy="37312"/>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29" name="Freeform 389"/>
            <p:cNvSpPr>
              <a:spLocks noEditPoints="1"/>
            </p:cNvSpPr>
            <p:nvPr>
              <p:custDataLst>
                <p:tags r:id="rId12"/>
              </p:custDataLst>
            </p:nvPr>
          </p:nvSpPr>
          <p:spPr bwMode="auto">
            <a:xfrm>
              <a:off x="6134030" y="2238732"/>
              <a:ext cx="242801" cy="150451"/>
            </a:xfrm>
            <a:custGeom>
              <a:avLst/>
              <a:gdLst>
                <a:gd name="T0" fmla="*/ 48 w 75"/>
                <a:gd name="T1" fmla="*/ 0 h 53"/>
                <a:gd name="T2" fmla="*/ 67 w 75"/>
                <a:gd name="T3" fmla="*/ 8 h 53"/>
                <a:gd name="T4" fmla="*/ 75 w 75"/>
                <a:gd name="T5" fmla="*/ 27 h 53"/>
                <a:gd name="T6" fmla="*/ 67 w 75"/>
                <a:gd name="T7" fmla="*/ 46 h 53"/>
                <a:gd name="T8" fmla="*/ 48 w 75"/>
                <a:gd name="T9" fmla="*/ 53 h 53"/>
                <a:gd name="T10" fmla="*/ 16 w 75"/>
                <a:gd name="T11" fmla="*/ 45 h 53"/>
                <a:gd name="T12" fmla="*/ 0 w 75"/>
                <a:gd name="T13" fmla="*/ 27 h 53"/>
                <a:gd name="T14" fmla="*/ 16 w 75"/>
                <a:gd name="T15" fmla="*/ 9 h 53"/>
                <a:gd name="T16" fmla="*/ 48 w 75"/>
                <a:gd name="T17" fmla="*/ 0 h 53"/>
                <a:gd name="T18" fmla="*/ 59 w 75"/>
                <a:gd name="T19" fmla="*/ 17 h 53"/>
                <a:gd name="T20" fmla="*/ 48 w 75"/>
                <a:gd name="T21" fmla="*/ 13 h 53"/>
                <a:gd name="T22" fmla="*/ 22 w 75"/>
                <a:gd name="T23" fmla="*/ 20 h 53"/>
                <a:gd name="T24" fmla="*/ 13 w 75"/>
                <a:gd name="T25" fmla="*/ 27 h 53"/>
                <a:gd name="T26" fmla="*/ 22 w 75"/>
                <a:gd name="T27" fmla="*/ 34 h 53"/>
                <a:gd name="T28" fmla="*/ 48 w 75"/>
                <a:gd name="T29" fmla="*/ 41 h 53"/>
                <a:gd name="T30" fmla="*/ 59 w 75"/>
                <a:gd name="T31" fmla="*/ 37 h 53"/>
                <a:gd name="T32" fmla="*/ 63 w 75"/>
                <a:gd name="T33" fmla="*/ 27 h 53"/>
                <a:gd name="T34" fmla="*/ 59 w 75"/>
                <a:gd name="T35" fmla="*/ 1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5" h="53">
                  <a:moveTo>
                    <a:pt x="48" y="0"/>
                  </a:moveTo>
                  <a:cubicBezTo>
                    <a:pt x="56" y="0"/>
                    <a:pt x="62" y="3"/>
                    <a:pt x="67" y="8"/>
                  </a:cubicBezTo>
                  <a:cubicBezTo>
                    <a:pt x="72" y="13"/>
                    <a:pt x="75" y="20"/>
                    <a:pt x="75" y="27"/>
                  </a:cubicBezTo>
                  <a:cubicBezTo>
                    <a:pt x="75" y="34"/>
                    <a:pt x="72" y="41"/>
                    <a:pt x="67" y="46"/>
                  </a:cubicBezTo>
                  <a:cubicBezTo>
                    <a:pt x="62" y="51"/>
                    <a:pt x="56" y="53"/>
                    <a:pt x="48" y="53"/>
                  </a:cubicBezTo>
                  <a:cubicBezTo>
                    <a:pt x="41" y="53"/>
                    <a:pt x="27" y="50"/>
                    <a:pt x="16" y="45"/>
                  </a:cubicBezTo>
                  <a:cubicBezTo>
                    <a:pt x="7" y="41"/>
                    <a:pt x="0" y="35"/>
                    <a:pt x="0" y="27"/>
                  </a:cubicBezTo>
                  <a:cubicBezTo>
                    <a:pt x="0" y="19"/>
                    <a:pt x="7" y="13"/>
                    <a:pt x="16" y="9"/>
                  </a:cubicBezTo>
                  <a:cubicBezTo>
                    <a:pt x="27" y="4"/>
                    <a:pt x="41" y="0"/>
                    <a:pt x="48" y="0"/>
                  </a:cubicBezTo>
                  <a:close/>
                  <a:moveTo>
                    <a:pt x="59" y="17"/>
                  </a:moveTo>
                  <a:cubicBezTo>
                    <a:pt x="56" y="14"/>
                    <a:pt x="52" y="13"/>
                    <a:pt x="48" y="13"/>
                  </a:cubicBezTo>
                  <a:cubicBezTo>
                    <a:pt x="42" y="13"/>
                    <a:pt x="30" y="15"/>
                    <a:pt x="22" y="20"/>
                  </a:cubicBezTo>
                  <a:cubicBezTo>
                    <a:pt x="16" y="22"/>
                    <a:pt x="13" y="25"/>
                    <a:pt x="13" y="27"/>
                  </a:cubicBezTo>
                  <a:cubicBezTo>
                    <a:pt x="13" y="29"/>
                    <a:pt x="16" y="32"/>
                    <a:pt x="22" y="34"/>
                  </a:cubicBezTo>
                  <a:cubicBezTo>
                    <a:pt x="30" y="38"/>
                    <a:pt x="42" y="41"/>
                    <a:pt x="48" y="41"/>
                  </a:cubicBezTo>
                  <a:cubicBezTo>
                    <a:pt x="52" y="41"/>
                    <a:pt x="56" y="40"/>
                    <a:pt x="59" y="37"/>
                  </a:cubicBezTo>
                  <a:cubicBezTo>
                    <a:pt x="62" y="34"/>
                    <a:pt x="63" y="31"/>
                    <a:pt x="63" y="27"/>
                  </a:cubicBezTo>
                  <a:cubicBezTo>
                    <a:pt x="63" y="23"/>
                    <a:pt x="62" y="19"/>
                    <a:pt x="59" y="1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黑体" panose="02010609060101010101" charset="-122"/>
                <a:ea typeface="黑体" panose="02010609060101010101" charset="-122"/>
                <a:cs typeface="黑体" panose="02010609060101010101" charset="-122"/>
                <a:sym typeface="黑体" panose="02010609060101010101" charset="-122"/>
              </a:endParaRPr>
            </a:p>
          </p:txBody>
        </p:sp>
      </p:grpSp>
      <p:pic>
        <p:nvPicPr>
          <p:cNvPr id="3" name="图片 2"/>
          <p:cNvPicPr>
            <a:picLocks noChangeAspect="1"/>
          </p:cNvPicPr>
          <p:nvPr/>
        </p:nvPicPr>
        <p:blipFill>
          <a:blip r:embed="rId13">
            <a:extLst>
              <a:ext uri="{28A0092B-C50C-407E-A947-70E740481C1C}">
                <a14:useLocalDpi xmlns:a14="http://schemas.microsoft.com/office/drawing/2010/main" val="0"/>
              </a:ext>
            </a:extLst>
          </a:blip>
          <a:srcRect l="5309" t="8081" r="8347" b="10869"/>
          <a:stretch>
            <a:fillRect/>
          </a:stretch>
        </p:blipFill>
        <p:spPr>
          <a:xfrm>
            <a:off x="8625205" y="3560445"/>
            <a:ext cx="3536950" cy="331978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inVertical)">
                                      <p:cBhvr>
                                        <p:cTn id="7" dur="500"/>
                                        <p:tgtEl>
                                          <p:spTgt spid="2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fltVal val="0"/>
                                          </p:val>
                                        </p:tav>
                                        <p:tav tm="100000">
                                          <p:val>
                                            <p:strVal val="#ppt_w"/>
                                          </p:val>
                                        </p:tav>
                                      </p:tavLst>
                                    </p:anim>
                                    <p:anim calcmode="lin" valueType="num">
                                      <p:cBhvr>
                                        <p:cTn id="17" dur="500" fill="hold"/>
                                        <p:tgtEl>
                                          <p:spTgt spid="16"/>
                                        </p:tgtEl>
                                        <p:attrNameLst>
                                          <p:attrName>ppt_h</p:attrName>
                                        </p:attrNameLst>
                                      </p:cBhvr>
                                      <p:tavLst>
                                        <p:tav tm="0">
                                          <p:val>
                                            <p:fltVal val="0"/>
                                          </p:val>
                                        </p:tav>
                                        <p:tav tm="100000">
                                          <p:val>
                                            <p:strVal val="#ppt_h"/>
                                          </p:val>
                                        </p:tav>
                                      </p:tavLst>
                                    </p:anim>
                                    <p:animEffect transition="in" filter="fade">
                                      <p:cBhvr>
                                        <p:cTn id="18" dur="500"/>
                                        <p:tgtEl>
                                          <p:spTgt spid="16"/>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p:cTn id="21" dur="500" fill="hold"/>
                                        <p:tgtEl>
                                          <p:spTgt spid="17"/>
                                        </p:tgtEl>
                                        <p:attrNameLst>
                                          <p:attrName>ppt_w</p:attrName>
                                        </p:attrNameLst>
                                      </p:cBhvr>
                                      <p:tavLst>
                                        <p:tav tm="0">
                                          <p:val>
                                            <p:fltVal val="0"/>
                                          </p:val>
                                        </p:tav>
                                        <p:tav tm="100000">
                                          <p:val>
                                            <p:strVal val="#ppt_w"/>
                                          </p:val>
                                        </p:tav>
                                      </p:tavLst>
                                    </p:anim>
                                    <p:anim calcmode="lin" valueType="num">
                                      <p:cBhvr>
                                        <p:cTn id="22" dur="500" fill="hold"/>
                                        <p:tgtEl>
                                          <p:spTgt spid="17"/>
                                        </p:tgtEl>
                                        <p:attrNameLst>
                                          <p:attrName>ppt_h</p:attrName>
                                        </p:attrNameLst>
                                      </p:cBhvr>
                                      <p:tavLst>
                                        <p:tav tm="0">
                                          <p:val>
                                            <p:fltVal val="0"/>
                                          </p:val>
                                        </p:tav>
                                        <p:tav tm="100000">
                                          <p:val>
                                            <p:strVal val="#ppt_h"/>
                                          </p:val>
                                        </p:tav>
                                      </p:tavLst>
                                    </p:anim>
                                    <p:animEffect transition="in" filter="fade">
                                      <p:cBhvr>
                                        <p:cTn id="23" dur="500"/>
                                        <p:tgtEl>
                                          <p:spTgt spid="17"/>
                                        </p:tgtEl>
                                      </p:cBhvr>
                                    </p:animEffect>
                                  </p:childTnLst>
                                </p:cTn>
                              </p:par>
                              <p:par>
                                <p:cTn id="24" presetID="53" presetClass="entr" presetSubtype="16" fill="hold" nodeType="with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p:cTn id="26" dur="500" fill="hold"/>
                                        <p:tgtEl>
                                          <p:spTgt spid="18"/>
                                        </p:tgtEl>
                                        <p:attrNameLst>
                                          <p:attrName>ppt_w</p:attrName>
                                        </p:attrNameLst>
                                      </p:cBhvr>
                                      <p:tavLst>
                                        <p:tav tm="0">
                                          <p:val>
                                            <p:fltVal val="0"/>
                                          </p:val>
                                        </p:tav>
                                        <p:tav tm="100000">
                                          <p:val>
                                            <p:strVal val="#ppt_w"/>
                                          </p:val>
                                        </p:tav>
                                      </p:tavLst>
                                    </p:anim>
                                    <p:anim calcmode="lin" valueType="num">
                                      <p:cBhvr>
                                        <p:cTn id="27" dur="500" fill="hold"/>
                                        <p:tgtEl>
                                          <p:spTgt spid="18"/>
                                        </p:tgtEl>
                                        <p:attrNameLst>
                                          <p:attrName>ppt_h</p:attrName>
                                        </p:attrNameLst>
                                      </p:cBhvr>
                                      <p:tavLst>
                                        <p:tav tm="0">
                                          <p:val>
                                            <p:fltVal val="0"/>
                                          </p:val>
                                        </p:tav>
                                        <p:tav tm="100000">
                                          <p:val>
                                            <p:strVal val="#ppt_h"/>
                                          </p:val>
                                        </p:tav>
                                      </p:tavLst>
                                    </p:anim>
                                    <p:animEffect transition="in" filter="fade">
                                      <p:cBhvr>
                                        <p:cTn id="28" dur="500"/>
                                        <p:tgtEl>
                                          <p:spTgt spid="18"/>
                                        </p:tgtEl>
                                      </p:cBhvr>
                                    </p:animEffect>
                                  </p:childTnLst>
                                </p:cTn>
                              </p:par>
                              <p:par>
                                <p:cTn id="29" presetID="53" presetClass="entr" presetSubtype="16" fill="hold" nodeType="with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p:cTn id="31" dur="500" fill="hold"/>
                                        <p:tgtEl>
                                          <p:spTgt spid="24"/>
                                        </p:tgtEl>
                                        <p:attrNameLst>
                                          <p:attrName>ppt_w</p:attrName>
                                        </p:attrNameLst>
                                      </p:cBhvr>
                                      <p:tavLst>
                                        <p:tav tm="0">
                                          <p:val>
                                            <p:fltVal val="0"/>
                                          </p:val>
                                        </p:tav>
                                        <p:tav tm="100000">
                                          <p:val>
                                            <p:strVal val="#ppt_w"/>
                                          </p:val>
                                        </p:tav>
                                      </p:tavLst>
                                    </p:anim>
                                    <p:anim calcmode="lin" valueType="num">
                                      <p:cBhvr>
                                        <p:cTn id="32" dur="500" fill="hold"/>
                                        <p:tgtEl>
                                          <p:spTgt spid="24"/>
                                        </p:tgtEl>
                                        <p:attrNameLst>
                                          <p:attrName>ppt_h</p:attrName>
                                        </p:attrNameLst>
                                      </p:cBhvr>
                                      <p:tavLst>
                                        <p:tav tm="0">
                                          <p:val>
                                            <p:fltVal val="0"/>
                                          </p:val>
                                        </p:tav>
                                        <p:tav tm="100000">
                                          <p:val>
                                            <p:strVal val="#ppt_h"/>
                                          </p:val>
                                        </p:tav>
                                      </p:tavLst>
                                    </p:anim>
                                    <p:animEffect transition="in" filter="fade">
                                      <p:cBhvr>
                                        <p:cTn id="3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6" grpId="0" bldLvl="0" animBg="1"/>
      <p:bldP spid="1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custDataLst>
              <p:tags r:id="rId1"/>
            </p:custDataLst>
          </p:nvPr>
        </p:nvSpPr>
        <p:spPr>
          <a:xfrm>
            <a:off x="688975" y="716915"/>
            <a:ext cx="10821035" cy="5424805"/>
          </a:xfrm>
          <a:prstGeom prst="rect">
            <a:avLst/>
          </a:prstGeom>
          <a:solidFill>
            <a:schemeClr val="lt1"/>
          </a:solidFill>
          <a:ln>
            <a:noFill/>
          </a:ln>
          <a:effectLst>
            <a:outerShdw blurRad="2032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黑体" panose="02010609060101010101" charset="-122"/>
              <a:ea typeface="黑体" panose="02010609060101010101" charset="-122"/>
              <a:cs typeface="黑体" panose="02010609060101010101" charset="-122"/>
            </a:endParaRPr>
          </a:p>
        </p:txBody>
      </p:sp>
      <p:grpSp>
        <p:nvGrpSpPr>
          <p:cNvPr id="9" name="组合 8"/>
          <p:cNvGrpSpPr/>
          <p:nvPr/>
        </p:nvGrpSpPr>
        <p:grpSpPr>
          <a:xfrm>
            <a:off x="124460" y="830580"/>
            <a:ext cx="1751965" cy="5097780"/>
            <a:chOff x="14795" y="-27"/>
            <a:chExt cx="2759" cy="8028"/>
          </a:xfrm>
        </p:grpSpPr>
        <p:sp>
          <p:nvSpPr>
            <p:cNvPr id="14" name="矩形 13"/>
            <p:cNvSpPr/>
            <p:nvPr>
              <p:custDataLst>
                <p:tags r:id="rId2"/>
              </p:custDataLst>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黑体" panose="02010609060101010101" charset="-122"/>
                <a:ea typeface="黑体" panose="02010609060101010101" charset="-122"/>
                <a:cs typeface="黑体" panose="02010609060101010101" charset="-122"/>
              </a:endParaRPr>
            </a:p>
          </p:txBody>
        </p:sp>
        <p:pic>
          <p:nvPicPr>
            <p:cNvPr id="27" name="图片 26" descr="商用美食甜点 (50)"/>
            <p:cNvPicPr>
              <a:picLocks noChangeAspect="1"/>
            </p:cNvPicPr>
            <p:nvPr/>
          </p:nvPicPr>
          <p:blipFill>
            <a:blip r:embed="rId3"/>
            <a:srcRect l="52709" t="33981" r="17256" b="35689"/>
            <a:stretch>
              <a:fillRect/>
            </a:stretch>
          </p:blipFill>
          <p:spPr>
            <a:xfrm>
              <a:off x="14795" y="5426"/>
              <a:ext cx="2550" cy="2575"/>
            </a:xfrm>
            <a:prstGeom prst="rect">
              <a:avLst/>
            </a:prstGeom>
            <a:effectLst>
              <a:outerShdw blurRad="88900" dist="76200" dir="8100000" algn="tr" rotWithShape="0">
                <a:prstClr val="black">
                  <a:alpha val="40000"/>
                </a:prstClr>
              </a:outerShdw>
            </a:effectLst>
          </p:spPr>
        </p:pic>
        <p:sp>
          <p:nvSpPr>
            <p:cNvPr id="28" name="文本框 27"/>
            <p:cNvSpPr txBox="1"/>
            <p:nvPr>
              <p:custDataLst>
                <p:tags r:id="rId4"/>
              </p:custDataLst>
            </p:nvPr>
          </p:nvSpPr>
          <p:spPr>
            <a:xfrm>
              <a:off x="16185" y="656"/>
              <a:ext cx="1015" cy="5446"/>
            </a:xfrm>
            <a:prstGeom prst="rect">
              <a:avLst/>
            </a:prstGeom>
            <a:noFill/>
            <a:effectLst>
              <a:outerShdw blurRad="50800" dist="38100" dir="8100000" algn="tr" rotWithShape="0">
                <a:prstClr val="black">
                  <a:alpha val="40000"/>
                </a:prstClr>
              </a:outerShdw>
            </a:effectLst>
          </p:spPr>
          <p:txBody>
            <a:bodyPr vert="eaVert" wrap="square" rtlCol="0" anchor="ctr" anchorCtr="0">
              <a:spAutoFit/>
            </a:bodyPr>
            <a:p>
              <a:pPr algn="ctr">
                <a:lnSpc>
                  <a:spcPct val="100000"/>
                </a:lnSpc>
              </a:pPr>
              <a:r>
                <a:rPr kumimoji="1" lang="zh-CN" altLang="en-US" sz="3000" dirty="0">
                  <a:solidFill>
                    <a:schemeClr val="lt1"/>
                  </a:solidFill>
                  <a:latin typeface="Arial" panose="020B0604020202020204" pitchFamily="34" charset="0"/>
                  <a:ea typeface="汉仪旗黑-55简" panose="00020600040101010101" charset="-122"/>
                  <a:cs typeface="黑体" panose="02010609060101010101" charset="-122"/>
                </a:rPr>
                <a:t>本任务知识结构</a:t>
              </a:r>
              <a:endParaRPr kumimoji="1" lang="zh-CN" altLang="en-US" sz="3000" dirty="0">
                <a:solidFill>
                  <a:schemeClr val="lt1"/>
                </a:solidFill>
                <a:latin typeface="Arial" panose="020B0604020202020204" pitchFamily="34" charset="0"/>
                <a:ea typeface="汉仪旗黑-55简" panose="00020600040101010101" charset="-122"/>
                <a:cs typeface="黑体" panose="02010609060101010101" charset="-122"/>
              </a:endParaRPr>
            </a:p>
          </p:txBody>
        </p:sp>
      </p:grpSp>
      <p:grpSp>
        <p:nvGrpSpPr>
          <p:cNvPr id="13" name="组合 12"/>
          <p:cNvGrpSpPr/>
          <p:nvPr/>
        </p:nvGrpSpPr>
        <p:grpSpPr>
          <a:xfrm>
            <a:off x="3412490" y="1260475"/>
            <a:ext cx="5964555" cy="688975"/>
            <a:chOff x="5356" y="3399"/>
            <a:chExt cx="9393" cy="1085"/>
          </a:xfrm>
        </p:grpSpPr>
        <p:sp>
          <p:nvSpPr>
            <p:cNvPr id="2" name="圆角矩形 1"/>
            <p:cNvSpPr/>
            <p:nvPr>
              <p:custDataLst>
                <p:tags r:id="rId5"/>
              </p:custDataLst>
            </p:nvPr>
          </p:nvSpPr>
          <p:spPr>
            <a:xfrm>
              <a:off x="5639" y="3399"/>
              <a:ext cx="9110" cy="1085"/>
            </a:xfrm>
            <a:prstGeom prst="roundRect">
              <a:avLst>
                <a:gd name="adj" fmla="val 37158"/>
              </a:avLst>
            </a:prstGeom>
            <a:solidFill>
              <a:schemeClr val="lt1"/>
            </a:solidFill>
            <a:ln w="66675">
              <a:solidFill>
                <a:srgbClr val="E27D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3" name="矩形 2"/>
            <p:cNvSpPr/>
            <p:nvPr>
              <p:custDataLst>
                <p:tags r:id="rId6"/>
              </p:custDataLst>
            </p:nvPr>
          </p:nvSpPr>
          <p:spPr>
            <a:xfrm>
              <a:off x="6143" y="3506"/>
              <a:ext cx="7918" cy="822"/>
            </a:xfrm>
            <a:prstGeom prst="rect">
              <a:avLst/>
            </a:prstGeom>
          </p:spPr>
          <p:txBody>
            <a:bodyPr wrap="square">
              <a:spAutoFit/>
            </a:bodyPr>
            <a:p>
              <a:pPr algn="l">
                <a:defRPr/>
              </a:pPr>
              <a:r>
                <a:rPr lang="en-US" altLang="zh-CN" sz="28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一、</a:t>
              </a:r>
              <a:r>
                <a:rPr lang="zh-CN" altLang="en-US" sz="28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学习迁移的概念</a:t>
              </a:r>
              <a:endParaRPr lang="zh-CN" altLang="en-US" sz="2800" b="1" kern="100" dirty="0">
                <a:solidFill>
                  <a:schemeClr val="dk1"/>
                </a:solidFill>
                <a:latin typeface="Arial" panose="020B0604020202020204" pitchFamily="34" charset="0"/>
                <a:ea typeface="汉仪旗黑-55简" panose="00020600040101010101" charset="-122"/>
                <a:cs typeface="Times New Roman" panose="02020603050405020304" pitchFamily="18" charset="0"/>
              </a:endParaRPr>
            </a:p>
          </p:txBody>
        </p:sp>
        <p:sp>
          <p:nvSpPr>
            <p:cNvPr id="4" name="椭圆 3"/>
            <p:cNvSpPr/>
            <p:nvPr>
              <p:custDataLst>
                <p:tags r:id="rId7"/>
              </p:custDataLst>
            </p:nvPr>
          </p:nvSpPr>
          <p:spPr>
            <a:xfrm>
              <a:off x="5356" y="3647"/>
              <a:ext cx="589" cy="589"/>
            </a:xfrm>
            <a:prstGeom prst="ellipse">
              <a:avLst/>
            </a:prstGeom>
            <a:solidFill>
              <a:srgbClr val="E27D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grpSp>
      <p:grpSp>
        <p:nvGrpSpPr>
          <p:cNvPr id="12" name="组合 11"/>
          <p:cNvGrpSpPr/>
          <p:nvPr/>
        </p:nvGrpSpPr>
        <p:grpSpPr>
          <a:xfrm>
            <a:off x="3412490" y="2178685"/>
            <a:ext cx="5963285" cy="688975"/>
            <a:chOff x="5356" y="5170"/>
            <a:chExt cx="9391" cy="1085"/>
          </a:xfrm>
        </p:grpSpPr>
        <p:sp>
          <p:nvSpPr>
            <p:cNvPr id="7" name="圆角矩形 6"/>
            <p:cNvSpPr/>
            <p:nvPr>
              <p:custDataLst>
                <p:tags r:id="rId8"/>
              </p:custDataLst>
            </p:nvPr>
          </p:nvSpPr>
          <p:spPr>
            <a:xfrm>
              <a:off x="5639" y="5170"/>
              <a:ext cx="9108" cy="1085"/>
            </a:xfrm>
            <a:prstGeom prst="roundRect">
              <a:avLst>
                <a:gd name="adj" fmla="val 37158"/>
              </a:avLst>
            </a:prstGeom>
            <a:solidFill>
              <a:schemeClr val="lt1"/>
            </a:solidFill>
            <a:ln w="66675">
              <a:solidFill>
                <a:srgbClr val="F8B0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10" name="矩形 9"/>
            <p:cNvSpPr/>
            <p:nvPr>
              <p:custDataLst>
                <p:tags r:id="rId9"/>
              </p:custDataLst>
            </p:nvPr>
          </p:nvSpPr>
          <p:spPr>
            <a:xfrm>
              <a:off x="6143" y="5302"/>
              <a:ext cx="7918" cy="822"/>
            </a:xfrm>
            <a:prstGeom prst="rect">
              <a:avLst/>
            </a:prstGeom>
          </p:spPr>
          <p:txBody>
            <a:bodyPr wrap="square">
              <a:spAutoFit/>
            </a:bodyPr>
            <a:p>
              <a:pPr algn="l">
                <a:lnSpc>
                  <a:spcPct val="100000"/>
                </a:lnSpc>
                <a:defRPr/>
              </a:pPr>
              <a:r>
                <a:rPr lang="en-US" altLang="zh-CN" sz="28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二、</a:t>
              </a:r>
              <a:r>
                <a:rPr lang="zh-CN" altLang="en-US" sz="28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学习迁移的分类</a:t>
              </a:r>
              <a:endParaRPr lang="zh-CN" altLang="en-US" sz="2800" b="1" kern="100" dirty="0">
                <a:solidFill>
                  <a:schemeClr val="dk1"/>
                </a:solidFill>
                <a:latin typeface="Arial" panose="020B0604020202020204" pitchFamily="34" charset="0"/>
                <a:ea typeface="汉仪旗黑-55简" panose="00020600040101010101" charset="-122"/>
                <a:cs typeface="Times New Roman" panose="02020603050405020304" pitchFamily="18" charset="0"/>
              </a:endParaRPr>
            </a:p>
          </p:txBody>
        </p:sp>
        <p:sp>
          <p:nvSpPr>
            <p:cNvPr id="11" name="椭圆 10"/>
            <p:cNvSpPr/>
            <p:nvPr>
              <p:custDataLst>
                <p:tags r:id="rId10"/>
              </p:custDataLst>
            </p:nvPr>
          </p:nvSpPr>
          <p:spPr>
            <a:xfrm>
              <a:off x="5356" y="5418"/>
              <a:ext cx="589" cy="589"/>
            </a:xfrm>
            <a:prstGeom prst="ellipse">
              <a:avLst/>
            </a:prstGeom>
            <a:solidFill>
              <a:srgbClr val="F8B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grpSp>
      <p:grpSp>
        <p:nvGrpSpPr>
          <p:cNvPr id="5" name="组合 4"/>
          <p:cNvGrpSpPr/>
          <p:nvPr/>
        </p:nvGrpSpPr>
        <p:grpSpPr>
          <a:xfrm>
            <a:off x="3412490" y="3096895"/>
            <a:ext cx="5963285" cy="688975"/>
            <a:chOff x="5356" y="3399"/>
            <a:chExt cx="9391" cy="1085"/>
          </a:xfrm>
        </p:grpSpPr>
        <p:sp>
          <p:nvSpPr>
            <p:cNvPr id="6" name="圆角矩形 5"/>
            <p:cNvSpPr/>
            <p:nvPr>
              <p:custDataLst>
                <p:tags r:id="rId11"/>
              </p:custDataLst>
            </p:nvPr>
          </p:nvSpPr>
          <p:spPr>
            <a:xfrm>
              <a:off x="5639" y="3399"/>
              <a:ext cx="9108" cy="1085"/>
            </a:xfrm>
            <a:prstGeom prst="roundRect">
              <a:avLst>
                <a:gd name="adj" fmla="val 37158"/>
              </a:avLst>
            </a:prstGeom>
            <a:solidFill>
              <a:schemeClr val="lt1"/>
            </a:solidFill>
            <a:ln w="66675">
              <a:solidFill>
                <a:srgbClr val="E27D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15" name="矩形 14"/>
            <p:cNvSpPr/>
            <p:nvPr>
              <p:custDataLst>
                <p:tags r:id="rId12"/>
              </p:custDataLst>
            </p:nvPr>
          </p:nvSpPr>
          <p:spPr>
            <a:xfrm>
              <a:off x="6143" y="3506"/>
              <a:ext cx="7918" cy="822"/>
            </a:xfrm>
            <a:prstGeom prst="rect">
              <a:avLst/>
            </a:prstGeom>
          </p:spPr>
          <p:txBody>
            <a:bodyPr wrap="square">
              <a:spAutoFit/>
            </a:bodyPr>
            <a:p>
              <a:pPr algn="l">
                <a:defRPr/>
              </a:pPr>
              <a:r>
                <a:rPr lang="zh-CN" altLang="en-US" sz="28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三</a:t>
              </a:r>
              <a:r>
                <a:rPr lang="en-US" altLang="zh-CN" sz="28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a:t>
              </a:r>
              <a:r>
                <a:rPr lang="zh-CN" altLang="en-US" sz="28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学习迁移的作用 </a:t>
              </a:r>
              <a:endParaRPr lang="zh-CN" altLang="en-US" sz="2800" b="1" kern="100" dirty="0">
                <a:solidFill>
                  <a:schemeClr val="dk1"/>
                </a:solidFill>
                <a:latin typeface="Arial" panose="020B0604020202020204" pitchFamily="34" charset="0"/>
                <a:ea typeface="汉仪旗黑-55简" panose="00020600040101010101" charset="-122"/>
                <a:cs typeface="Times New Roman" panose="02020603050405020304" pitchFamily="18" charset="0"/>
              </a:endParaRPr>
            </a:p>
          </p:txBody>
        </p:sp>
        <p:sp>
          <p:nvSpPr>
            <p:cNvPr id="16" name="椭圆 15"/>
            <p:cNvSpPr/>
            <p:nvPr>
              <p:custDataLst>
                <p:tags r:id="rId13"/>
              </p:custDataLst>
            </p:nvPr>
          </p:nvSpPr>
          <p:spPr>
            <a:xfrm>
              <a:off x="5356" y="3647"/>
              <a:ext cx="589" cy="589"/>
            </a:xfrm>
            <a:prstGeom prst="ellipse">
              <a:avLst/>
            </a:prstGeom>
            <a:solidFill>
              <a:srgbClr val="E27D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grpSp>
      <p:grpSp>
        <p:nvGrpSpPr>
          <p:cNvPr id="17" name="组合 16"/>
          <p:cNvGrpSpPr/>
          <p:nvPr/>
        </p:nvGrpSpPr>
        <p:grpSpPr>
          <a:xfrm>
            <a:off x="3412490" y="4015105"/>
            <a:ext cx="5963285" cy="688975"/>
            <a:chOff x="5356" y="5170"/>
            <a:chExt cx="9391" cy="1085"/>
          </a:xfrm>
        </p:grpSpPr>
        <p:sp>
          <p:nvSpPr>
            <p:cNvPr id="18" name="圆角矩形 17"/>
            <p:cNvSpPr/>
            <p:nvPr>
              <p:custDataLst>
                <p:tags r:id="rId14"/>
              </p:custDataLst>
            </p:nvPr>
          </p:nvSpPr>
          <p:spPr>
            <a:xfrm>
              <a:off x="5639" y="5170"/>
              <a:ext cx="9108" cy="1085"/>
            </a:xfrm>
            <a:prstGeom prst="roundRect">
              <a:avLst>
                <a:gd name="adj" fmla="val 37158"/>
              </a:avLst>
            </a:prstGeom>
            <a:solidFill>
              <a:schemeClr val="lt1"/>
            </a:solidFill>
            <a:ln w="66675">
              <a:solidFill>
                <a:srgbClr val="F8B0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19" name="矩形 18"/>
            <p:cNvSpPr/>
            <p:nvPr>
              <p:custDataLst>
                <p:tags r:id="rId15"/>
              </p:custDataLst>
            </p:nvPr>
          </p:nvSpPr>
          <p:spPr>
            <a:xfrm>
              <a:off x="6143" y="5302"/>
              <a:ext cx="7918" cy="822"/>
            </a:xfrm>
            <a:prstGeom prst="rect">
              <a:avLst/>
            </a:prstGeom>
          </p:spPr>
          <p:txBody>
            <a:bodyPr wrap="square">
              <a:spAutoFit/>
            </a:bodyPr>
            <a:p>
              <a:pPr algn="l">
                <a:lnSpc>
                  <a:spcPct val="100000"/>
                </a:lnSpc>
                <a:defRPr/>
              </a:pPr>
              <a:r>
                <a:rPr lang="zh-CN" altLang="en-US" sz="28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四</a:t>
              </a:r>
              <a:r>
                <a:rPr lang="en-US" altLang="zh-CN" sz="28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a:t>
              </a:r>
              <a:r>
                <a:rPr lang="zh-CN" altLang="en-US" sz="28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影响学习迁移的因素</a:t>
              </a:r>
              <a:endParaRPr lang="zh-CN" altLang="en-US" sz="2800" b="1" kern="100" dirty="0">
                <a:solidFill>
                  <a:schemeClr val="dk1"/>
                </a:solidFill>
                <a:latin typeface="Arial" panose="020B0604020202020204" pitchFamily="34" charset="0"/>
                <a:ea typeface="汉仪旗黑-55简" panose="00020600040101010101" charset="-122"/>
                <a:cs typeface="Times New Roman" panose="02020603050405020304" pitchFamily="18" charset="0"/>
              </a:endParaRPr>
            </a:p>
          </p:txBody>
        </p:sp>
        <p:sp>
          <p:nvSpPr>
            <p:cNvPr id="20" name="椭圆 19"/>
            <p:cNvSpPr/>
            <p:nvPr>
              <p:custDataLst>
                <p:tags r:id="rId16"/>
              </p:custDataLst>
            </p:nvPr>
          </p:nvSpPr>
          <p:spPr>
            <a:xfrm>
              <a:off x="5356" y="5418"/>
              <a:ext cx="589" cy="589"/>
            </a:xfrm>
            <a:prstGeom prst="ellipse">
              <a:avLst/>
            </a:prstGeom>
            <a:solidFill>
              <a:srgbClr val="F8B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grpSp>
      <p:grpSp>
        <p:nvGrpSpPr>
          <p:cNvPr id="22" name="组合 21"/>
          <p:cNvGrpSpPr/>
          <p:nvPr/>
        </p:nvGrpSpPr>
        <p:grpSpPr>
          <a:xfrm>
            <a:off x="3412490" y="4933315"/>
            <a:ext cx="5964555" cy="688975"/>
            <a:chOff x="5356" y="3399"/>
            <a:chExt cx="9393" cy="1085"/>
          </a:xfrm>
        </p:grpSpPr>
        <p:sp>
          <p:nvSpPr>
            <p:cNvPr id="23" name="圆角矩形 22"/>
            <p:cNvSpPr/>
            <p:nvPr>
              <p:custDataLst>
                <p:tags r:id="rId17"/>
              </p:custDataLst>
            </p:nvPr>
          </p:nvSpPr>
          <p:spPr>
            <a:xfrm>
              <a:off x="5639" y="3399"/>
              <a:ext cx="9110" cy="1085"/>
            </a:xfrm>
            <a:prstGeom prst="roundRect">
              <a:avLst>
                <a:gd name="adj" fmla="val 37158"/>
              </a:avLst>
            </a:prstGeom>
            <a:solidFill>
              <a:schemeClr val="lt1"/>
            </a:solidFill>
            <a:ln w="66675">
              <a:solidFill>
                <a:srgbClr val="E27D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24" name="矩形 23"/>
            <p:cNvSpPr/>
            <p:nvPr>
              <p:custDataLst>
                <p:tags r:id="rId18"/>
              </p:custDataLst>
            </p:nvPr>
          </p:nvSpPr>
          <p:spPr>
            <a:xfrm>
              <a:off x="6143" y="3506"/>
              <a:ext cx="8605" cy="822"/>
            </a:xfrm>
            <a:prstGeom prst="rect">
              <a:avLst/>
            </a:prstGeom>
          </p:spPr>
          <p:txBody>
            <a:bodyPr wrap="square">
              <a:spAutoFit/>
            </a:bodyPr>
            <a:p>
              <a:pPr algn="l">
                <a:defRPr/>
              </a:pPr>
              <a:r>
                <a:rPr lang="zh-CN" altLang="en-US" sz="28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五</a:t>
              </a:r>
              <a:r>
                <a:rPr lang="en-US" altLang="zh-CN" sz="28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a:t>
              </a:r>
              <a:r>
                <a:rPr lang="zh-CN" altLang="en-US" sz="28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小学生学习迁移能力的培养</a:t>
              </a:r>
              <a:endParaRPr lang="zh-CN" altLang="en-US" sz="2800" b="1" kern="100" dirty="0">
                <a:solidFill>
                  <a:schemeClr val="dk1"/>
                </a:solidFill>
                <a:latin typeface="Arial" panose="020B0604020202020204" pitchFamily="34" charset="0"/>
                <a:ea typeface="汉仪旗黑-55简" panose="00020600040101010101" charset="-122"/>
                <a:cs typeface="Times New Roman" panose="02020603050405020304" pitchFamily="18" charset="0"/>
              </a:endParaRPr>
            </a:p>
          </p:txBody>
        </p:sp>
        <p:sp>
          <p:nvSpPr>
            <p:cNvPr id="25" name="椭圆 24"/>
            <p:cNvSpPr/>
            <p:nvPr>
              <p:custDataLst>
                <p:tags r:id="rId19"/>
              </p:custDataLst>
            </p:nvPr>
          </p:nvSpPr>
          <p:spPr>
            <a:xfrm>
              <a:off x="5356" y="3647"/>
              <a:ext cx="589" cy="589"/>
            </a:xfrm>
            <a:prstGeom prst="ellipse">
              <a:avLst/>
            </a:prstGeom>
            <a:solidFill>
              <a:srgbClr val="E27D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圆角矩形 12"/>
          <p:cNvSpPr/>
          <p:nvPr/>
        </p:nvSpPr>
        <p:spPr>
          <a:xfrm>
            <a:off x="336550" y="368935"/>
            <a:ext cx="11520000" cy="6120000"/>
          </a:xfrm>
          <a:prstGeom prst="roundRect">
            <a:avLst>
              <a:gd name="adj" fmla="val 2749"/>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2" name="组合 11"/>
          <p:cNvGrpSpPr/>
          <p:nvPr/>
        </p:nvGrpSpPr>
        <p:grpSpPr>
          <a:xfrm>
            <a:off x="1580515" y="2030329"/>
            <a:ext cx="9030971" cy="3943168"/>
            <a:chOff x="1380" y="2376"/>
            <a:chExt cx="11640" cy="4668"/>
          </a:xfrm>
        </p:grpSpPr>
        <p:sp>
          <p:nvSpPr>
            <p:cNvPr id="9" name="Text Placeholder 20"/>
            <p:cNvSpPr>
              <a:spLocks noGrp="1"/>
            </p:cNvSpPr>
            <p:nvPr/>
          </p:nvSpPr>
          <p:spPr>
            <a:xfrm>
              <a:off x="1980" y="2870"/>
              <a:ext cx="10440" cy="3622"/>
            </a:xfrm>
            <a:prstGeom prst="roundRect">
              <a:avLst>
                <a:gd name="adj" fmla="val 1367"/>
              </a:avLst>
            </a:prstGeom>
            <a:solidFill>
              <a:schemeClr val="bg2"/>
            </a:solidFill>
            <a:effectLst/>
          </p:spPr>
          <p:txBody>
            <a:bodyPr vert="horz" lIns="288290" tIns="36195" rIns="288290" bIns="36195" rtlCol="0" anchor="ctr">
              <a:normAutofit/>
            </a:bodyPr>
            <a:lstStyle>
              <a:lvl1pPr>
                <a:defRPr lang="en-US" sz="4500">
                  <a:solidFill>
                    <a:schemeClr val="tx1"/>
                  </a:solidFill>
                </a:defRPr>
              </a:lvl1pPr>
            </a:lstStyle>
            <a:p>
              <a:pPr marL="0" indent="0" algn="just">
                <a:lnSpc>
                  <a:spcPct val="100000"/>
                </a:lnSpc>
                <a:spcBef>
                  <a:spcPts val="0"/>
                </a:spcBef>
                <a:spcAft>
                  <a:spcPts val="1200"/>
                </a:spcAft>
                <a:buNone/>
              </a:pPr>
              <a:r>
                <a:rPr lang="zh-CN" altLang="en-US" sz="2400">
                  <a:latin typeface="微软雅黑" panose="020B0503020204020204" charset="-122"/>
                  <a:ea typeface="微软雅黑" panose="020B0503020204020204" charset="-122"/>
                  <a:cs typeface="微软雅黑" panose="020B0503020204020204" charset="-122"/>
                  <a:sym typeface="+mn-ea"/>
                </a:rPr>
                <a:t>迁移</a:t>
              </a:r>
              <a:r>
                <a:rPr altLang="zh-CN" sz="2400">
                  <a:latin typeface="微软雅黑" panose="020B0503020204020204" charset="-122"/>
                  <a:ea typeface="微软雅黑" panose="020B0503020204020204" charset="-122"/>
                  <a:cs typeface="微软雅黑" panose="020B0503020204020204" charset="-122"/>
                  <a:sym typeface="+mn-ea"/>
                </a:rPr>
                <a:t>——</a:t>
              </a:r>
              <a:endParaRPr altLang="zh-CN" sz="2400">
                <a:latin typeface="宋体" panose="02010600030101010101" pitchFamily="2" charset="-122"/>
                <a:ea typeface="宋体" panose="02010600030101010101" pitchFamily="2" charset="-122"/>
              </a:endParaRPr>
            </a:p>
            <a:p>
              <a:pPr marL="0" indent="508000" algn="just" fontAlgn="auto">
                <a:lnSpc>
                  <a:spcPct val="150000"/>
                </a:lnSpc>
                <a:buNone/>
                <a:extLst>
                  <a:ext uri="{35155182-B16C-46BC-9424-99874614C6A1}">
                    <wpsdc:indentchars xmlns:wpsdc="http://www.wps.cn/officeDocument/2017/drawingmlCustomData" val="200" checksum="282533468"/>
                  </a:ext>
                </a:extLst>
              </a:pPr>
              <a:r>
                <a:rPr sz="2000">
                  <a:latin typeface="宋体" panose="02010600030101010101" pitchFamily="2" charset="-122"/>
                  <a:ea typeface="宋体" panose="02010600030101010101" pitchFamily="2" charset="-122"/>
                  <a:sym typeface="+mn-ea"/>
                </a:rPr>
                <a:t>也称训练迁移，是指一种学习对另一种学习的影响，或习得的经验对完成其他活动的影响。学习迁移的实质是原有知识在新的学习情境中的运用，通过迁移，各种经验得以沟通，经验结构得以整合。</a:t>
              </a:r>
              <a:endParaRPr lang="en-US" sz="2000"/>
            </a:p>
          </p:txBody>
        </p:sp>
        <p:sp>
          <p:nvSpPr>
            <p:cNvPr id="10" name="Freeform 154"/>
            <p:cNvSpPr>
              <a:spLocks noEditPoints="1"/>
            </p:cNvSpPr>
            <p:nvPr userDrawn="1"/>
          </p:nvSpPr>
          <p:spPr bwMode="auto">
            <a:xfrm>
              <a:off x="1380" y="2376"/>
              <a:ext cx="2612" cy="2093"/>
            </a:xfrm>
            <a:custGeom>
              <a:avLst/>
              <a:gdLst>
                <a:gd name="T0" fmla="*/ 77 w 1393"/>
                <a:gd name="T1" fmla="*/ 61 h 1116"/>
                <a:gd name="T2" fmla="*/ 49 w 1393"/>
                <a:gd name="T3" fmla="*/ 171 h 1116"/>
                <a:gd name="T4" fmla="*/ 44 w 1393"/>
                <a:gd name="T5" fmla="*/ 61 h 1116"/>
                <a:gd name="T6" fmla="*/ 22 w 1393"/>
                <a:gd name="T7" fmla="*/ 229 h 1116"/>
                <a:gd name="T8" fmla="*/ 26 w 1393"/>
                <a:gd name="T9" fmla="*/ 60 h 1116"/>
                <a:gd name="T10" fmla="*/ 23 w 1393"/>
                <a:gd name="T11" fmla="*/ 55 h 1116"/>
                <a:gd name="T12" fmla="*/ 28 w 1393"/>
                <a:gd name="T13" fmla="*/ 49 h 1116"/>
                <a:gd name="T14" fmla="*/ 17 w 1393"/>
                <a:gd name="T15" fmla="*/ 48 h 1116"/>
                <a:gd name="T16" fmla="*/ 231 w 1393"/>
                <a:gd name="T17" fmla="*/ 43 h 1116"/>
                <a:gd name="T18" fmla="*/ 700 w 1393"/>
                <a:gd name="T19" fmla="*/ 56 h 1116"/>
                <a:gd name="T20" fmla="*/ 1047 w 1393"/>
                <a:gd name="T21" fmla="*/ 56 h 1116"/>
                <a:gd name="T22" fmla="*/ 481 w 1393"/>
                <a:gd name="T23" fmla="*/ 41 h 1116"/>
                <a:gd name="T24" fmla="*/ 81 w 1393"/>
                <a:gd name="T25" fmla="*/ 38 h 1116"/>
                <a:gd name="T26" fmla="*/ 94 w 1393"/>
                <a:gd name="T27" fmla="*/ 35 h 1116"/>
                <a:gd name="T28" fmla="*/ 95 w 1393"/>
                <a:gd name="T29" fmla="*/ 35 h 1116"/>
                <a:gd name="T30" fmla="*/ 141 w 1393"/>
                <a:gd name="T31" fmla="*/ 30 h 1116"/>
                <a:gd name="T32" fmla="*/ 426 w 1393"/>
                <a:gd name="T33" fmla="*/ 22 h 1116"/>
                <a:gd name="T34" fmla="*/ 919 w 1393"/>
                <a:gd name="T35" fmla="*/ 1 h 1116"/>
                <a:gd name="T36" fmla="*/ 1378 w 1393"/>
                <a:gd name="T37" fmla="*/ 11 h 1116"/>
                <a:gd name="T38" fmla="*/ 1383 w 1393"/>
                <a:gd name="T39" fmla="*/ 19 h 1116"/>
                <a:gd name="T40" fmla="*/ 1381 w 1393"/>
                <a:gd name="T41" fmla="*/ 27 h 1116"/>
                <a:gd name="T42" fmla="*/ 1106 w 1393"/>
                <a:gd name="T43" fmla="*/ 24 h 1116"/>
                <a:gd name="T44" fmla="*/ 1349 w 1393"/>
                <a:gd name="T45" fmla="*/ 43 h 1116"/>
                <a:gd name="T46" fmla="*/ 1386 w 1393"/>
                <a:gd name="T47" fmla="*/ 45 h 1116"/>
                <a:gd name="T48" fmla="*/ 1393 w 1393"/>
                <a:gd name="T49" fmla="*/ 51 h 1116"/>
                <a:gd name="T50" fmla="*/ 1393 w 1393"/>
                <a:gd name="T51" fmla="*/ 59 h 1116"/>
                <a:gd name="T52" fmla="*/ 1385 w 1393"/>
                <a:gd name="T53" fmla="*/ 62 h 1116"/>
                <a:gd name="T54" fmla="*/ 1368 w 1393"/>
                <a:gd name="T55" fmla="*/ 68 h 1116"/>
                <a:gd name="T56" fmla="*/ 1364 w 1393"/>
                <a:gd name="T57" fmla="*/ 74 h 1116"/>
                <a:gd name="T58" fmla="*/ 1221 w 1393"/>
                <a:gd name="T59" fmla="*/ 70 h 1116"/>
                <a:gd name="T60" fmla="*/ 1376 w 1393"/>
                <a:gd name="T61" fmla="*/ 90 h 1116"/>
                <a:gd name="T62" fmla="*/ 1379 w 1393"/>
                <a:gd name="T63" fmla="*/ 96 h 1116"/>
                <a:gd name="T64" fmla="*/ 1378 w 1393"/>
                <a:gd name="T65" fmla="*/ 104 h 1116"/>
                <a:gd name="T66" fmla="*/ 1005 w 1393"/>
                <a:gd name="T67" fmla="*/ 89 h 1116"/>
                <a:gd name="T68" fmla="*/ 91 w 1393"/>
                <a:gd name="T69" fmla="*/ 61 h 1116"/>
                <a:gd name="T70" fmla="*/ 86 w 1393"/>
                <a:gd name="T71" fmla="*/ 796 h 1116"/>
                <a:gd name="T72" fmla="*/ 94 w 1393"/>
                <a:gd name="T73" fmla="*/ 987 h 1116"/>
                <a:gd name="T74" fmla="*/ 89 w 1393"/>
                <a:gd name="T75" fmla="*/ 1051 h 1116"/>
                <a:gd name="T76" fmla="*/ 85 w 1393"/>
                <a:gd name="T77" fmla="*/ 1084 h 1116"/>
                <a:gd name="T78" fmla="*/ 77 w 1393"/>
                <a:gd name="T79" fmla="*/ 1116 h 1116"/>
                <a:gd name="T80" fmla="*/ 69 w 1393"/>
                <a:gd name="T81" fmla="*/ 1115 h 1116"/>
                <a:gd name="T82" fmla="*/ 60 w 1393"/>
                <a:gd name="T83" fmla="*/ 1074 h 1116"/>
                <a:gd name="T84" fmla="*/ 52 w 1393"/>
                <a:gd name="T85" fmla="*/ 1073 h 1116"/>
                <a:gd name="T86" fmla="*/ 49 w 1393"/>
                <a:gd name="T87" fmla="*/ 1067 h 1116"/>
                <a:gd name="T88" fmla="*/ 44 w 1393"/>
                <a:gd name="T89" fmla="*/ 981 h 1116"/>
                <a:gd name="T90" fmla="*/ 39 w 1393"/>
                <a:gd name="T91" fmla="*/ 650 h 1116"/>
                <a:gd name="T92" fmla="*/ 25 w 1393"/>
                <a:gd name="T93" fmla="*/ 500 h 1116"/>
                <a:gd name="T94" fmla="*/ 0 w 1393"/>
                <a:gd name="T95" fmla="*/ 154 h 1116"/>
                <a:gd name="T96" fmla="*/ 5 w 1393"/>
                <a:gd name="T97" fmla="*/ 34 h 1116"/>
                <a:gd name="T98" fmla="*/ 13 w 1393"/>
                <a:gd name="T99" fmla="*/ 34 h 1116"/>
                <a:gd name="T100" fmla="*/ 15 w 1393"/>
                <a:gd name="T101" fmla="*/ 38 h 1116"/>
                <a:gd name="T102" fmla="*/ 19 w 1393"/>
                <a:gd name="T103" fmla="*/ 34 h 1116"/>
                <a:gd name="T104" fmla="*/ 8 w 1393"/>
                <a:gd name="T105" fmla="*/ 24 h 1116"/>
                <a:gd name="T106" fmla="*/ 2 w 1393"/>
                <a:gd name="T107" fmla="*/ 21 h 1116"/>
                <a:gd name="T108" fmla="*/ 5 w 1393"/>
                <a:gd name="T109" fmla="*/ 14 h 1116"/>
                <a:gd name="T110" fmla="*/ 55 w 1393"/>
                <a:gd name="T111" fmla="*/ 9 h 1116"/>
                <a:gd name="T112" fmla="*/ 60 w 1393"/>
                <a:gd name="T113" fmla="*/ 2 h 1116"/>
                <a:gd name="T114" fmla="*/ 65 w 1393"/>
                <a:gd name="T115" fmla="*/ 6 h 1116"/>
                <a:gd name="T116" fmla="*/ 222 w 1393"/>
                <a:gd name="T117" fmla="*/ 4 h 1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93" h="1116">
                  <a:moveTo>
                    <a:pt x="72" y="61"/>
                  </a:moveTo>
                  <a:lnTo>
                    <a:pt x="73" y="100"/>
                  </a:lnTo>
                  <a:lnTo>
                    <a:pt x="77" y="61"/>
                  </a:lnTo>
                  <a:lnTo>
                    <a:pt x="72" y="61"/>
                  </a:lnTo>
                  <a:close/>
                  <a:moveTo>
                    <a:pt x="44" y="61"/>
                  </a:moveTo>
                  <a:lnTo>
                    <a:pt x="49" y="171"/>
                  </a:lnTo>
                  <a:lnTo>
                    <a:pt x="49" y="116"/>
                  </a:lnTo>
                  <a:lnTo>
                    <a:pt x="51" y="61"/>
                  </a:lnTo>
                  <a:lnTo>
                    <a:pt x="44" y="61"/>
                  </a:lnTo>
                  <a:close/>
                  <a:moveTo>
                    <a:pt x="14" y="47"/>
                  </a:moveTo>
                  <a:lnTo>
                    <a:pt x="17" y="137"/>
                  </a:lnTo>
                  <a:lnTo>
                    <a:pt x="22" y="229"/>
                  </a:lnTo>
                  <a:lnTo>
                    <a:pt x="28" y="98"/>
                  </a:lnTo>
                  <a:lnTo>
                    <a:pt x="27" y="61"/>
                  </a:lnTo>
                  <a:lnTo>
                    <a:pt x="26" y="60"/>
                  </a:lnTo>
                  <a:lnTo>
                    <a:pt x="23" y="59"/>
                  </a:lnTo>
                  <a:lnTo>
                    <a:pt x="23" y="56"/>
                  </a:lnTo>
                  <a:lnTo>
                    <a:pt x="23" y="55"/>
                  </a:lnTo>
                  <a:lnTo>
                    <a:pt x="23" y="52"/>
                  </a:lnTo>
                  <a:lnTo>
                    <a:pt x="26" y="51"/>
                  </a:lnTo>
                  <a:lnTo>
                    <a:pt x="28" y="49"/>
                  </a:lnTo>
                  <a:lnTo>
                    <a:pt x="28" y="49"/>
                  </a:lnTo>
                  <a:lnTo>
                    <a:pt x="18" y="48"/>
                  </a:lnTo>
                  <a:lnTo>
                    <a:pt x="17" y="48"/>
                  </a:lnTo>
                  <a:lnTo>
                    <a:pt x="14" y="47"/>
                  </a:lnTo>
                  <a:close/>
                  <a:moveTo>
                    <a:pt x="481" y="41"/>
                  </a:moveTo>
                  <a:lnTo>
                    <a:pt x="231" y="43"/>
                  </a:lnTo>
                  <a:lnTo>
                    <a:pt x="432" y="49"/>
                  </a:lnTo>
                  <a:lnTo>
                    <a:pt x="654" y="55"/>
                  </a:lnTo>
                  <a:lnTo>
                    <a:pt x="700" y="56"/>
                  </a:lnTo>
                  <a:lnTo>
                    <a:pt x="869" y="57"/>
                  </a:lnTo>
                  <a:lnTo>
                    <a:pt x="1039" y="56"/>
                  </a:lnTo>
                  <a:lnTo>
                    <a:pt x="1047" y="56"/>
                  </a:lnTo>
                  <a:lnTo>
                    <a:pt x="1040" y="56"/>
                  </a:lnTo>
                  <a:lnTo>
                    <a:pt x="731" y="44"/>
                  </a:lnTo>
                  <a:lnTo>
                    <a:pt x="481" y="41"/>
                  </a:lnTo>
                  <a:close/>
                  <a:moveTo>
                    <a:pt x="81" y="38"/>
                  </a:moveTo>
                  <a:lnTo>
                    <a:pt x="74" y="38"/>
                  </a:lnTo>
                  <a:lnTo>
                    <a:pt x="81" y="38"/>
                  </a:lnTo>
                  <a:lnTo>
                    <a:pt x="81" y="38"/>
                  </a:lnTo>
                  <a:close/>
                  <a:moveTo>
                    <a:pt x="95" y="35"/>
                  </a:moveTo>
                  <a:lnTo>
                    <a:pt x="94" y="35"/>
                  </a:lnTo>
                  <a:lnTo>
                    <a:pt x="94" y="39"/>
                  </a:lnTo>
                  <a:lnTo>
                    <a:pt x="95" y="39"/>
                  </a:lnTo>
                  <a:lnTo>
                    <a:pt x="95" y="35"/>
                  </a:lnTo>
                  <a:close/>
                  <a:moveTo>
                    <a:pt x="426" y="22"/>
                  </a:moveTo>
                  <a:lnTo>
                    <a:pt x="218" y="24"/>
                  </a:lnTo>
                  <a:lnTo>
                    <a:pt x="141" y="30"/>
                  </a:lnTo>
                  <a:lnTo>
                    <a:pt x="353" y="26"/>
                  </a:lnTo>
                  <a:lnTo>
                    <a:pt x="565" y="26"/>
                  </a:lnTo>
                  <a:lnTo>
                    <a:pt x="426" y="22"/>
                  </a:lnTo>
                  <a:close/>
                  <a:moveTo>
                    <a:pt x="535" y="0"/>
                  </a:moveTo>
                  <a:lnTo>
                    <a:pt x="691" y="1"/>
                  </a:lnTo>
                  <a:lnTo>
                    <a:pt x="919" y="1"/>
                  </a:lnTo>
                  <a:lnTo>
                    <a:pt x="1146" y="4"/>
                  </a:lnTo>
                  <a:lnTo>
                    <a:pt x="1374" y="11"/>
                  </a:lnTo>
                  <a:lnTo>
                    <a:pt x="1378" y="11"/>
                  </a:lnTo>
                  <a:lnTo>
                    <a:pt x="1381" y="14"/>
                  </a:lnTo>
                  <a:lnTo>
                    <a:pt x="1382" y="17"/>
                  </a:lnTo>
                  <a:lnTo>
                    <a:pt x="1383" y="19"/>
                  </a:lnTo>
                  <a:lnTo>
                    <a:pt x="1383" y="22"/>
                  </a:lnTo>
                  <a:lnTo>
                    <a:pt x="1382" y="24"/>
                  </a:lnTo>
                  <a:lnTo>
                    <a:pt x="1381" y="27"/>
                  </a:lnTo>
                  <a:lnTo>
                    <a:pt x="1378" y="28"/>
                  </a:lnTo>
                  <a:lnTo>
                    <a:pt x="1374" y="28"/>
                  </a:lnTo>
                  <a:lnTo>
                    <a:pt x="1106" y="24"/>
                  </a:lnTo>
                  <a:lnTo>
                    <a:pt x="836" y="19"/>
                  </a:lnTo>
                  <a:lnTo>
                    <a:pt x="845" y="21"/>
                  </a:lnTo>
                  <a:lnTo>
                    <a:pt x="1349" y="43"/>
                  </a:lnTo>
                  <a:lnTo>
                    <a:pt x="1382" y="44"/>
                  </a:lnTo>
                  <a:lnTo>
                    <a:pt x="1383" y="44"/>
                  </a:lnTo>
                  <a:lnTo>
                    <a:pt x="1386" y="45"/>
                  </a:lnTo>
                  <a:lnTo>
                    <a:pt x="1389" y="47"/>
                  </a:lnTo>
                  <a:lnTo>
                    <a:pt x="1391" y="48"/>
                  </a:lnTo>
                  <a:lnTo>
                    <a:pt x="1393" y="51"/>
                  </a:lnTo>
                  <a:lnTo>
                    <a:pt x="1393" y="53"/>
                  </a:lnTo>
                  <a:lnTo>
                    <a:pt x="1393" y="56"/>
                  </a:lnTo>
                  <a:lnTo>
                    <a:pt x="1393" y="59"/>
                  </a:lnTo>
                  <a:lnTo>
                    <a:pt x="1390" y="61"/>
                  </a:lnTo>
                  <a:lnTo>
                    <a:pt x="1389" y="62"/>
                  </a:lnTo>
                  <a:lnTo>
                    <a:pt x="1385" y="62"/>
                  </a:lnTo>
                  <a:lnTo>
                    <a:pt x="1366" y="62"/>
                  </a:lnTo>
                  <a:lnTo>
                    <a:pt x="1368" y="65"/>
                  </a:lnTo>
                  <a:lnTo>
                    <a:pt x="1368" y="68"/>
                  </a:lnTo>
                  <a:lnTo>
                    <a:pt x="1368" y="70"/>
                  </a:lnTo>
                  <a:lnTo>
                    <a:pt x="1366" y="73"/>
                  </a:lnTo>
                  <a:lnTo>
                    <a:pt x="1364" y="74"/>
                  </a:lnTo>
                  <a:lnTo>
                    <a:pt x="1361" y="74"/>
                  </a:lnTo>
                  <a:lnTo>
                    <a:pt x="1237" y="69"/>
                  </a:lnTo>
                  <a:lnTo>
                    <a:pt x="1221" y="70"/>
                  </a:lnTo>
                  <a:lnTo>
                    <a:pt x="1085" y="74"/>
                  </a:lnTo>
                  <a:lnTo>
                    <a:pt x="1372" y="89"/>
                  </a:lnTo>
                  <a:lnTo>
                    <a:pt x="1376" y="90"/>
                  </a:lnTo>
                  <a:lnTo>
                    <a:pt x="1378" y="91"/>
                  </a:lnTo>
                  <a:lnTo>
                    <a:pt x="1379" y="94"/>
                  </a:lnTo>
                  <a:lnTo>
                    <a:pt x="1379" y="96"/>
                  </a:lnTo>
                  <a:lnTo>
                    <a:pt x="1379" y="99"/>
                  </a:lnTo>
                  <a:lnTo>
                    <a:pt x="1379" y="102"/>
                  </a:lnTo>
                  <a:lnTo>
                    <a:pt x="1378" y="104"/>
                  </a:lnTo>
                  <a:lnTo>
                    <a:pt x="1376" y="106"/>
                  </a:lnTo>
                  <a:lnTo>
                    <a:pt x="1372" y="106"/>
                  </a:lnTo>
                  <a:lnTo>
                    <a:pt x="1005" y="89"/>
                  </a:lnTo>
                  <a:lnTo>
                    <a:pt x="637" y="73"/>
                  </a:lnTo>
                  <a:lnTo>
                    <a:pt x="365" y="66"/>
                  </a:lnTo>
                  <a:lnTo>
                    <a:pt x="91" y="61"/>
                  </a:lnTo>
                  <a:lnTo>
                    <a:pt x="73" y="286"/>
                  </a:lnTo>
                  <a:lnTo>
                    <a:pt x="78" y="534"/>
                  </a:lnTo>
                  <a:lnTo>
                    <a:pt x="86" y="796"/>
                  </a:lnTo>
                  <a:lnTo>
                    <a:pt x="90" y="924"/>
                  </a:lnTo>
                  <a:lnTo>
                    <a:pt x="91" y="955"/>
                  </a:lnTo>
                  <a:lnTo>
                    <a:pt x="94" y="987"/>
                  </a:lnTo>
                  <a:lnTo>
                    <a:pt x="94" y="1018"/>
                  </a:lnTo>
                  <a:lnTo>
                    <a:pt x="90" y="1048"/>
                  </a:lnTo>
                  <a:lnTo>
                    <a:pt x="89" y="1051"/>
                  </a:lnTo>
                  <a:lnTo>
                    <a:pt x="87" y="1052"/>
                  </a:lnTo>
                  <a:lnTo>
                    <a:pt x="86" y="1052"/>
                  </a:lnTo>
                  <a:lnTo>
                    <a:pt x="85" y="1084"/>
                  </a:lnTo>
                  <a:lnTo>
                    <a:pt x="80" y="1112"/>
                  </a:lnTo>
                  <a:lnTo>
                    <a:pt x="78" y="1115"/>
                  </a:lnTo>
                  <a:lnTo>
                    <a:pt x="77" y="1116"/>
                  </a:lnTo>
                  <a:lnTo>
                    <a:pt x="74" y="1116"/>
                  </a:lnTo>
                  <a:lnTo>
                    <a:pt x="72" y="1116"/>
                  </a:lnTo>
                  <a:lnTo>
                    <a:pt x="69" y="1115"/>
                  </a:lnTo>
                  <a:lnTo>
                    <a:pt x="68" y="1112"/>
                  </a:lnTo>
                  <a:lnTo>
                    <a:pt x="62" y="1094"/>
                  </a:lnTo>
                  <a:lnTo>
                    <a:pt x="60" y="1074"/>
                  </a:lnTo>
                  <a:lnTo>
                    <a:pt x="59" y="1074"/>
                  </a:lnTo>
                  <a:lnTo>
                    <a:pt x="55" y="1074"/>
                  </a:lnTo>
                  <a:lnTo>
                    <a:pt x="52" y="1073"/>
                  </a:lnTo>
                  <a:lnTo>
                    <a:pt x="51" y="1070"/>
                  </a:lnTo>
                  <a:lnTo>
                    <a:pt x="49" y="1069"/>
                  </a:lnTo>
                  <a:lnTo>
                    <a:pt x="49" y="1067"/>
                  </a:lnTo>
                  <a:lnTo>
                    <a:pt x="49" y="1065"/>
                  </a:lnTo>
                  <a:lnTo>
                    <a:pt x="45" y="1023"/>
                  </a:lnTo>
                  <a:lnTo>
                    <a:pt x="44" y="981"/>
                  </a:lnTo>
                  <a:lnTo>
                    <a:pt x="43" y="940"/>
                  </a:lnTo>
                  <a:lnTo>
                    <a:pt x="39" y="806"/>
                  </a:lnTo>
                  <a:lnTo>
                    <a:pt x="39" y="650"/>
                  </a:lnTo>
                  <a:lnTo>
                    <a:pt x="38" y="628"/>
                  </a:lnTo>
                  <a:lnTo>
                    <a:pt x="30" y="564"/>
                  </a:lnTo>
                  <a:lnTo>
                    <a:pt x="25" y="500"/>
                  </a:lnTo>
                  <a:lnTo>
                    <a:pt x="14" y="384"/>
                  </a:lnTo>
                  <a:lnTo>
                    <a:pt x="5" y="269"/>
                  </a:lnTo>
                  <a:lnTo>
                    <a:pt x="0" y="154"/>
                  </a:lnTo>
                  <a:lnTo>
                    <a:pt x="2" y="38"/>
                  </a:lnTo>
                  <a:lnTo>
                    <a:pt x="4" y="35"/>
                  </a:lnTo>
                  <a:lnTo>
                    <a:pt x="5" y="34"/>
                  </a:lnTo>
                  <a:lnTo>
                    <a:pt x="8" y="32"/>
                  </a:lnTo>
                  <a:lnTo>
                    <a:pt x="10" y="32"/>
                  </a:lnTo>
                  <a:lnTo>
                    <a:pt x="13" y="34"/>
                  </a:lnTo>
                  <a:lnTo>
                    <a:pt x="14" y="35"/>
                  </a:lnTo>
                  <a:lnTo>
                    <a:pt x="14" y="38"/>
                  </a:lnTo>
                  <a:lnTo>
                    <a:pt x="15" y="38"/>
                  </a:lnTo>
                  <a:lnTo>
                    <a:pt x="15" y="36"/>
                  </a:lnTo>
                  <a:lnTo>
                    <a:pt x="18" y="34"/>
                  </a:lnTo>
                  <a:lnTo>
                    <a:pt x="19" y="34"/>
                  </a:lnTo>
                  <a:lnTo>
                    <a:pt x="52" y="27"/>
                  </a:lnTo>
                  <a:lnTo>
                    <a:pt x="53" y="26"/>
                  </a:lnTo>
                  <a:lnTo>
                    <a:pt x="8" y="24"/>
                  </a:lnTo>
                  <a:lnTo>
                    <a:pt x="5" y="24"/>
                  </a:lnTo>
                  <a:lnTo>
                    <a:pt x="4" y="23"/>
                  </a:lnTo>
                  <a:lnTo>
                    <a:pt x="2" y="21"/>
                  </a:lnTo>
                  <a:lnTo>
                    <a:pt x="2" y="18"/>
                  </a:lnTo>
                  <a:lnTo>
                    <a:pt x="4" y="17"/>
                  </a:lnTo>
                  <a:lnTo>
                    <a:pt x="5" y="14"/>
                  </a:lnTo>
                  <a:lnTo>
                    <a:pt x="8" y="14"/>
                  </a:lnTo>
                  <a:lnTo>
                    <a:pt x="55" y="11"/>
                  </a:lnTo>
                  <a:lnTo>
                    <a:pt x="55" y="9"/>
                  </a:lnTo>
                  <a:lnTo>
                    <a:pt x="55" y="6"/>
                  </a:lnTo>
                  <a:lnTo>
                    <a:pt x="57" y="4"/>
                  </a:lnTo>
                  <a:lnTo>
                    <a:pt x="60" y="2"/>
                  </a:lnTo>
                  <a:lnTo>
                    <a:pt x="61" y="2"/>
                  </a:lnTo>
                  <a:lnTo>
                    <a:pt x="64" y="4"/>
                  </a:lnTo>
                  <a:lnTo>
                    <a:pt x="65" y="6"/>
                  </a:lnTo>
                  <a:lnTo>
                    <a:pt x="66" y="9"/>
                  </a:lnTo>
                  <a:lnTo>
                    <a:pt x="66" y="10"/>
                  </a:lnTo>
                  <a:lnTo>
                    <a:pt x="222" y="4"/>
                  </a:lnTo>
                  <a:lnTo>
                    <a:pt x="379" y="1"/>
                  </a:lnTo>
                  <a:lnTo>
                    <a:pt x="535" y="0"/>
                  </a:lnTo>
                  <a:close/>
                </a:path>
              </a:pathLst>
            </a:custGeom>
            <a:solidFill>
              <a:schemeClr val="accent3"/>
            </a:solidFill>
            <a:ln w="0">
              <a:solidFill>
                <a:schemeClr val="accent3"/>
              </a:solidFill>
              <a:prstDash val="solid"/>
              <a:round/>
            </a:ln>
          </p:spPr>
          <p:txBody>
            <a:bodyPr vert="horz" wrap="square" lIns="68580" tIns="34290" rIns="68580" bIns="34290" numCol="1" anchor="t" anchorCtr="0" compatLnSpc="1"/>
            <a:lstStyle/>
            <a:p>
              <a:endParaRPr lang="en-US" sz="1350"/>
            </a:p>
          </p:txBody>
        </p:sp>
        <p:sp>
          <p:nvSpPr>
            <p:cNvPr id="11" name="Freeform 155"/>
            <p:cNvSpPr>
              <a:spLocks noEditPoints="1"/>
            </p:cNvSpPr>
            <p:nvPr userDrawn="1"/>
          </p:nvSpPr>
          <p:spPr bwMode="auto">
            <a:xfrm>
              <a:off x="10596" y="5032"/>
              <a:ext cx="2424" cy="2012"/>
            </a:xfrm>
            <a:custGeom>
              <a:avLst/>
              <a:gdLst>
                <a:gd name="T0" fmla="*/ 1259 w 1293"/>
                <a:gd name="T1" fmla="*/ 1052 h 1073"/>
                <a:gd name="T2" fmla="*/ 1212 w 1293"/>
                <a:gd name="T3" fmla="*/ 1048 h 1073"/>
                <a:gd name="T4" fmla="*/ 1212 w 1293"/>
                <a:gd name="T5" fmla="*/ 1048 h 1073"/>
                <a:gd name="T6" fmla="*/ 1100 w 1293"/>
                <a:gd name="T7" fmla="*/ 1023 h 1073"/>
                <a:gd name="T8" fmla="*/ 1178 w 1293"/>
                <a:gd name="T9" fmla="*/ 1025 h 1073"/>
                <a:gd name="T10" fmla="*/ 1173 w 1293"/>
                <a:gd name="T11" fmla="*/ 1021 h 1073"/>
                <a:gd name="T12" fmla="*/ 1208 w 1293"/>
                <a:gd name="T13" fmla="*/ 1000 h 1073"/>
                <a:gd name="T14" fmla="*/ 953 w 1293"/>
                <a:gd name="T15" fmla="*/ 1001 h 1073"/>
                <a:gd name="T16" fmla="*/ 818 w 1293"/>
                <a:gd name="T17" fmla="*/ 1013 h 1073"/>
                <a:gd name="T18" fmla="*/ 822 w 1293"/>
                <a:gd name="T19" fmla="*/ 1006 h 1073"/>
                <a:gd name="T20" fmla="*/ 939 w 1293"/>
                <a:gd name="T21" fmla="*/ 1006 h 1073"/>
                <a:gd name="T22" fmla="*/ 944 w 1293"/>
                <a:gd name="T23" fmla="*/ 1003 h 1073"/>
                <a:gd name="T24" fmla="*/ 1145 w 1293"/>
                <a:gd name="T25" fmla="*/ 999 h 1073"/>
                <a:gd name="T26" fmla="*/ 640 w 1293"/>
                <a:gd name="T27" fmla="*/ 992 h 1073"/>
                <a:gd name="T28" fmla="*/ 360 w 1293"/>
                <a:gd name="T29" fmla="*/ 1004 h 1073"/>
                <a:gd name="T30" fmla="*/ 1247 w 1293"/>
                <a:gd name="T31" fmla="*/ 0 h 1073"/>
                <a:gd name="T32" fmla="*/ 1254 w 1293"/>
                <a:gd name="T33" fmla="*/ 4 h 1073"/>
                <a:gd name="T34" fmla="*/ 1268 w 1293"/>
                <a:gd name="T35" fmla="*/ 200 h 1073"/>
                <a:gd name="T36" fmla="*/ 1266 w 1293"/>
                <a:gd name="T37" fmla="*/ 25 h 1073"/>
                <a:gd name="T38" fmla="*/ 1274 w 1293"/>
                <a:gd name="T39" fmla="*/ 25 h 1073"/>
                <a:gd name="T40" fmla="*/ 1276 w 1293"/>
                <a:gd name="T41" fmla="*/ 39 h 1073"/>
                <a:gd name="T42" fmla="*/ 1283 w 1293"/>
                <a:gd name="T43" fmla="*/ 35 h 1073"/>
                <a:gd name="T44" fmla="*/ 1287 w 1293"/>
                <a:gd name="T45" fmla="*/ 40 h 1073"/>
                <a:gd name="T46" fmla="*/ 1293 w 1293"/>
                <a:gd name="T47" fmla="*/ 410 h 1073"/>
                <a:gd name="T48" fmla="*/ 1287 w 1293"/>
                <a:gd name="T49" fmla="*/ 895 h 1073"/>
                <a:gd name="T50" fmla="*/ 1278 w 1293"/>
                <a:gd name="T51" fmla="*/ 1059 h 1073"/>
                <a:gd name="T52" fmla="*/ 1276 w 1293"/>
                <a:gd name="T53" fmla="*/ 1068 h 1073"/>
                <a:gd name="T54" fmla="*/ 1270 w 1293"/>
                <a:gd name="T55" fmla="*/ 1073 h 1073"/>
                <a:gd name="T56" fmla="*/ 1262 w 1293"/>
                <a:gd name="T57" fmla="*/ 1072 h 1073"/>
                <a:gd name="T58" fmla="*/ 852 w 1293"/>
                <a:gd name="T59" fmla="*/ 1044 h 1073"/>
                <a:gd name="T60" fmla="*/ 166 w 1293"/>
                <a:gd name="T61" fmla="*/ 1025 h 1073"/>
                <a:gd name="T62" fmla="*/ 12 w 1293"/>
                <a:gd name="T63" fmla="*/ 1025 h 1073"/>
                <a:gd name="T64" fmla="*/ 3 w 1293"/>
                <a:gd name="T65" fmla="*/ 1022 h 1073"/>
                <a:gd name="T66" fmla="*/ 0 w 1293"/>
                <a:gd name="T67" fmla="*/ 1016 h 1073"/>
                <a:gd name="T68" fmla="*/ 6 w 1293"/>
                <a:gd name="T69" fmla="*/ 1012 h 1073"/>
                <a:gd name="T70" fmla="*/ 449 w 1293"/>
                <a:gd name="T71" fmla="*/ 982 h 1073"/>
                <a:gd name="T72" fmla="*/ 945 w 1293"/>
                <a:gd name="T73" fmla="*/ 975 h 1073"/>
                <a:gd name="T74" fmla="*/ 1240 w 1293"/>
                <a:gd name="T75" fmla="*/ 970 h 1073"/>
                <a:gd name="T76" fmla="*/ 1237 w 1293"/>
                <a:gd name="T77" fmla="*/ 264 h 1073"/>
                <a:gd name="T78" fmla="*/ 1227 w 1293"/>
                <a:gd name="T79" fmla="*/ 21 h 1073"/>
                <a:gd name="T80" fmla="*/ 1233 w 1293"/>
                <a:gd name="T81" fmla="*/ 21 h 1073"/>
                <a:gd name="T82" fmla="*/ 1242 w 1293"/>
                <a:gd name="T83" fmla="*/ 76 h 1073"/>
                <a:gd name="T84" fmla="*/ 1244 w 1293"/>
                <a:gd name="T85" fmla="*/ 1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93" h="1073">
                  <a:moveTo>
                    <a:pt x="1257" y="1048"/>
                  </a:moveTo>
                  <a:lnTo>
                    <a:pt x="1255" y="1052"/>
                  </a:lnTo>
                  <a:lnTo>
                    <a:pt x="1259" y="1052"/>
                  </a:lnTo>
                  <a:lnTo>
                    <a:pt x="1259" y="1048"/>
                  </a:lnTo>
                  <a:lnTo>
                    <a:pt x="1257" y="1048"/>
                  </a:lnTo>
                  <a:close/>
                  <a:moveTo>
                    <a:pt x="1212" y="1048"/>
                  </a:moveTo>
                  <a:lnTo>
                    <a:pt x="1238" y="1051"/>
                  </a:lnTo>
                  <a:lnTo>
                    <a:pt x="1238" y="1048"/>
                  </a:lnTo>
                  <a:lnTo>
                    <a:pt x="1212" y="1048"/>
                  </a:lnTo>
                  <a:close/>
                  <a:moveTo>
                    <a:pt x="1173" y="1021"/>
                  </a:moveTo>
                  <a:lnTo>
                    <a:pt x="1152" y="1022"/>
                  </a:lnTo>
                  <a:lnTo>
                    <a:pt x="1100" y="1023"/>
                  </a:lnTo>
                  <a:lnTo>
                    <a:pt x="1203" y="1027"/>
                  </a:lnTo>
                  <a:lnTo>
                    <a:pt x="1216" y="1025"/>
                  </a:lnTo>
                  <a:lnTo>
                    <a:pt x="1178" y="1025"/>
                  </a:lnTo>
                  <a:lnTo>
                    <a:pt x="1175" y="1023"/>
                  </a:lnTo>
                  <a:lnTo>
                    <a:pt x="1174" y="1023"/>
                  </a:lnTo>
                  <a:lnTo>
                    <a:pt x="1173" y="1021"/>
                  </a:lnTo>
                  <a:close/>
                  <a:moveTo>
                    <a:pt x="1190" y="1000"/>
                  </a:moveTo>
                  <a:lnTo>
                    <a:pt x="1199" y="1001"/>
                  </a:lnTo>
                  <a:lnTo>
                    <a:pt x="1208" y="1000"/>
                  </a:lnTo>
                  <a:lnTo>
                    <a:pt x="1190" y="1000"/>
                  </a:lnTo>
                  <a:close/>
                  <a:moveTo>
                    <a:pt x="1088" y="996"/>
                  </a:moveTo>
                  <a:lnTo>
                    <a:pt x="953" y="1001"/>
                  </a:lnTo>
                  <a:lnTo>
                    <a:pt x="707" y="1010"/>
                  </a:lnTo>
                  <a:lnTo>
                    <a:pt x="778" y="1012"/>
                  </a:lnTo>
                  <a:lnTo>
                    <a:pt x="818" y="1013"/>
                  </a:lnTo>
                  <a:lnTo>
                    <a:pt x="818" y="1010"/>
                  </a:lnTo>
                  <a:lnTo>
                    <a:pt x="819" y="1008"/>
                  </a:lnTo>
                  <a:lnTo>
                    <a:pt x="822" y="1006"/>
                  </a:lnTo>
                  <a:lnTo>
                    <a:pt x="825" y="1006"/>
                  </a:lnTo>
                  <a:lnTo>
                    <a:pt x="937" y="1008"/>
                  </a:lnTo>
                  <a:lnTo>
                    <a:pt x="939" y="1006"/>
                  </a:lnTo>
                  <a:lnTo>
                    <a:pt x="940" y="1004"/>
                  </a:lnTo>
                  <a:lnTo>
                    <a:pt x="941" y="1003"/>
                  </a:lnTo>
                  <a:lnTo>
                    <a:pt x="944" y="1003"/>
                  </a:lnTo>
                  <a:lnTo>
                    <a:pt x="1083" y="1000"/>
                  </a:lnTo>
                  <a:lnTo>
                    <a:pt x="1113" y="1000"/>
                  </a:lnTo>
                  <a:lnTo>
                    <a:pt x="1145" y="999"/>
                  </a:lnTo>
                  <a:lnTo>
                    <a:pt x="1088" y="996"/>
                  </a:lnTo>
                  <a:close/>
                  <a:moveTo>
                    <a:pt x="762" y="991"/>
                  </a:moveTo>
                  <a:lnTo>
                    <a:pt x="640" y="992"/>
                  </a:lnTo>
                  <a:lnTo>
                    <a:pt x="466" y="996"/>
                  </a:lnTo>
                  <a:lnTo>
                    <a:pt x="292" y="1004"/>
                  </a:lnTo>
                  <a:lnTo>
                    <a:pt x="360" y="1004"/>
                  </a:lnTo>
                  <a:lnTo>
                    <a:pt x="640" y="995"/>
                  </a:lnTo>
                  <a:lnTo>
                    <a:pt x="762" y="991"/>
                  </a:lnTo>
                  <a:close/>
                  <a:moveTo>
                    <a:pt x="1247" y="0"/>
                  </a:moveTo>
                  <a:lnTo>
                    <a:pt x="1250" y="0"/>
                  </a:lnTo>
                  <a:lnTo>
                    <a:pt x="1253" y="1"/>
                  </a:lnTo>
                  <a:lnTo>
                    <a:pt x="1254" y="4"/>
                  </a:lnTo>
                  <a:lnTo>
                    <a:pt x="1254" y="6"/>
                  </a:lnTo>
                  <a:lnTo>
                    <a:pt x="1267" y="260"/>
                  </a:lnTo>
                  <a:lnTo>
                    <a:pt x="1268" y="200"/>
                  </a:lnTo>
                  <a:lnTo>
                    <a:pt x="1263" y="30"/>
                  </a:lnTo>
                  <a:lnTo>
                    <a:pt x="1263" y="26"/>
                  </a:lnTo>
                  <a:lnTo>
                    <a:pt x="1266" y="25"/>
                  </a:lnTo>
                  <a:lnTo>
                    <a:pt x="1268" y="23"/>
                  </a:lnTo>
                  <a:lnTo>
                    <a:pt x="1271" y="23"/>
                  </a:lnTo>
                  <a:lnTo>
                    <a:pt x="1274" y="25"/>
                  </a:lnTo>
                  <a:lnTo>
                    <a:pt x="1275" y="26"/>
                  </a:lnTo>
                  <a:lnTo>
                    <a:pt x="1276" y="30"/>
                  </a:lnTo>
                  <a:lnTo>
                    <a:pt x="1276" y="39"/>
                  </a:lnTo>
                  <a:lnTo>
                    <a:pt x="1278" y="36"/>
                  </a:lnTo>
                  <a:lnTo>
                    <a:pt x="1280" y="35"/>
                  </a:lnTo>
                  <a:lnTo>
                    <a:pt x="1283" y="35"/>
                  </a:lnTo>
                  <a:lnTo>
                    <a:pt x="1284" y="36"/>
                  </a:lnTo>
                  <a:lnTo>
                    <a:pt x="1287" y="38"/>
                  </a:lnTo>
                  <a:lnTo>
                    <a:pt x="1287" y="40"/>
                  </a:lnTo>
                  <a:lnTo>
                    <a:pt x="1289" y="153"/>
                  </a:lnTo>
                  <a:lnTo>
                    <a:pt x="1289" y="267"/>
                  </a:lnTo>
                  <a:lnTo>
                    <a:pt x="1293" y="410"/>
                  </a:lnTo>
                  <a:lnTo>
                    <a:pt x="1293" y="554"/>
                  </a:lnTo>
                  <a:lnTo>
                    <a:pt x="1288" y="815"/>
                  </a:lnTo>
                  <a:lnTo>
                    <a:pt x="1287" y="895"/>
                  </a:lnTo>
                  <a:lnTo>
                    <a:pt x="1283" y="976"/>
                  </a:lnTo>
                  <a:lnTo>
                    <a:pt x="1275" y="1056"/>
                  </a:lnTo>
                  <a:lnTo>
                    <a:pt x="1278" y="1059"/>
                  </a:lnTo>
                  <a:lnTo>
                    <a:pt x="1278" y="1063"/>
                  </a:lnTo>
                  <a:lnTo>
                    <a:pt x="1278" y="1065"/>
                  </a:lnTo>
                  <a:lnTo>
                    <a:pt x="1276" y="1068"/>
                  </a:lnTo>
                  <a:lnTo>
                    <a:pt x="1274" y="1069"/>
                  </a:lnTo>
                  <a:lnTo>
                    <a:pt x="1272" y="1072"/>
                  </a:lnTo>
                  <a:lnTo>
                    <a:pt x="1270" y="1073"/>
                  </a:lnTo>
                  <a:lnTo>
                    <a:pt x="1267" y="1073"/>
                  </a:lnTo>
                  <a:lnTo>
                    <a:pt x="1264" y="1073"/>
                  </a:lnTo>
                  <a:lnTo>
                    <a:pt x="1262" y="1072"/>
                  </a:lnTo>
                  <a:lnTo>
                    <a:pt x="1261" y="1069"/>
                  </a:lnTo>
                  <a:lnTo>
                    <a:pt x="1056" y="1058"/>
                  </a:lnTo>
                  <a:lnTo>
                    <a:pt x="852" y="1044"/>
                  </a:lnTo>
                  <a:lnTo>
                    <a:pt x="648" y="1034"/>
                  </a:lnTo>
                  <a:lnTo>
                    <a:pt x="407" y="1027"/>
                  </a:lnTo>
                  <a:lnTo>
                    <a:pt x="166" y="1025"/>
                  </a:lnTo>
                  <a:lnTo>
                    <a:pt x="16" y="1026"/>
                  </a:lnTo>
                  <a:lnTo>
                    <a:pt x="13" y="1026"/>
                  </a:lnTo>
                  <a:lnTo>
                    <a:pt x="12" y="1025"/>
                  </a:lnTo>
                  <a:lnTo>
                    <a:pt x="10" y="1023"/>
                  </a:lnTo>
                  <a:lnTo>
                    <a:pt x="6" y="1022"/>
                  </a:lnTo>
                  <a:lnTo>
                    <a:pt x="3" y="1022"/>
                  </a:lnTo>
                  <a:lnTo>
                    <a:pt x="1" y="1021"/>
                  </a:lnTo>
                  <a:lnTo>
                    <a:pt x="0" y="1018"/>
                  </a:lnTo>
                  <a:lnTo>
                    <a:pt x="0" y="1016"/>
                  </a:lnTo>
                  <a:lnTo>
                    <a:pt x="1" y="1014"/>
                  </a:lnTo>
                  <a:lnTo>
                    <a:pt x="3" y="1012"/>
                  </a:lnTo>
                  <a:lnTo>
                    <a:pt x="6" y="1012"/>
                  </a:lnTo>
                  <a:lnTo>
                    <a:pt x="67" y="1008"/>
                  </a:lnTo>
                  <a:lnTo>
                    <a:pt x="258" y="992"/>
                  </a:lnTo>
                  <a:lnTo>
                    <a:pt x="449" y="982"/>
                  </a:lnTo>
                  <a:lnTo>
                    <a:pt x="640" y="976"/>
                  </a:lnTo>
                  <a:lnTo>
                    <a:pt x="792" y="974"/>
                  </a:lnTo>
                  <a:lnTo>
                    <a:pt x="945" y="975"/>
                  </a:lnTo>
                  <a:lnTo>
                    <a:pt x="1068" y="978"/>
                  </a:lnTo>
                  <a:lnTo>
                    <a:pt x="1153" y="972"/>
                  </a:lnTo>
                  <a:lnTo>
                    <a:pt x="1240" y="970"/>
                  </a:lnTo>
                  <a:lnTo>
                    <a:pt x="1250" y="742"/>
                  </a:lnTo>
                  <a:lnTo>
                    <a:pt x="1246" y="504"/>
                  </a:lnTo>
                  <a:lnTo>
                    <a:pt x="1237" y="264"/>
                  </a:lnTo>
                  <a:lnTo>
                    <a:pt x="1224" y="25"/>
                  </a:lnTo>
                  <a:lnTo>
                    <a:pt x="1225" y="22"/>
                  </a:lnTo>
                  <a:lnTo>
                    <a:pt x="1227" y="21"/>
                  </a:lnTo>
                  <a:lnTo>
                    <a:pt x="1229" y="19"/>
                  </a:lnTo>
                  <a:lnTo>
                    <a:pt x="1232" y="19"/>
                  </a:lnTo>
                  <a:lnTo>
                    <a:pt x="1233" y="21"/>
                  </a:lnTo>
                  <a:lnTo>
                    <a:pt x="1236" y="22"/>
                  </a:lnTo>
                  <a:lnTo>
                    <a:pt x="1237" y="25"/>
                  </a:lnTo>
                  <a:lnTo>
                    <a:pt x="1242" y="76"/>
                  </a:lnTo>
                  <a:lnTo>
                    <a:pt x="1241" y="6"/>
                  </a:lnTo>
                  <a:lnTo>
                    <a:pt x="1242" y="4"/>
                  </a:lnTo>
                  <a:lnTo>
                    <a:pt x="1244" y="1"/>
                  </a:lnTo>
                  <a:lnTo>
                    <a:pt x="1245" y="0"/>
                  </a:lnTo>
                  <a:lnTo>
                    <a:pt x="1247" y="0"/>
                  </a:lnTo>
                  <a:close/>
                </a:path>
              </a:pathLst>
            </a:custGeom>
            <a:solidFill>
              <a:schemeClr val="accent3"/>
            </a:solidFill>
            <a:ln w="0">
              <a:solidFill>
                <a:schemeClr val="accent3"/>
              </a:solidFill>
              <a:prstDash val="solid"/>
              <a:round/>
            </a:ln>
          </p:spPr>
          <p:txBody>
            <a:bodyPr vert="horz" wrap="square" lIns="68580" tIns="34290" rIns="68580" bIns="34290" numCol="1" anchor="t" anchorCtr="0" compatLnSpc="1"/>
            <a:lstStyle/>
            <a:p>
              <a:endParaRPr lang="en-US" sz="1350"/>
            </a:p>
          </p:txBody>
        </p:sp>
      </p:grpSp>
      <p:sp>
        <p:nvSpPr>
          <p:cNvPr id="15" name="文本框 14"/>
          <p:cNvSpPr txBox="1"/>
          <p:nvPr/>
        </p:nvSpPr>
        <p:spPr>
          <a:xfrm>
            <a:off x="1464945" y="663080"/>
            <a:ext cx="5264785" cy="755650"/>
          </a:xfrm>
          <a:prstGeom prst="rect">
            <a:avLst/>
          </a:prstGeom>
          <a:noFill/>
          <a:effectLst/>
        </p:spPr>
        <p:txBody>
          <a:bodyPr wrap="square" rtlCol="0">
            <a:spAutoFit/>
          </a:bodyPr>
          <a:p>
            <a:pPr>
              <a:lnSpc>
                <a:spcPct val="120000"/>
              </a:lnSpc>
            </a:pPr>
            <a:r>
              <a:rPr lang="zh-CN" altLang="en-US" sz="3600" b="1" dirty="0">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sym typeface="+mn-ea"/>
              </a:rPr>
              <a:t>一、学习迁移的概念</a:t>
            </a:r>
            <a:endParaRPr lang="zh-CN" altLang="en-US" sz="3600" b="1" dirty="0">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sym typeface="+mn-ea"/>
            </a:endParaRPr>
          </a:p>
        </p:txBody>
      </p:sp>
      <p:pic>
        <p:nvPicPr>
          <p:cNvPr id="16" name="图形 15"/>
          <p:cNvPicPr>
            <a:picLocks noChangeAspect="1"/>
          </p:cNvPicPr>
          <p:nvPr/>
        </p:nvPicPr>
        <p:blipFill>
          <a:blip r:embed="rId1"/>
          <a:stretch>
            <a:fillRect/>
          </a:stretch>
        </p:blipFill>
        <p:spPr>
          <a:xfrm>
            <a:off x="603829" y="668244"/>
            <a:ext cx="861262" cy="745322"/>
          </a:xfrm>
          <a:prstGeom prst="rect">
            <a:avLst/>
          </a:prstGeom>
          <a:effectLst>
            <a:outerShdw blurRad="25400" dist="25400" dir="8100000" algn="tr" rotWithShape="0">
              <a:prstClr val="black">
                <a:alpha val="40000"/>
              </a:prstClr>
            </a:outerShdw>
          </a:effectLst>
        </p:spPr>
      </p:pic>
      <p:pic>
        <p:nvPicPr>
          <p:cNvPr id="21" name="图形 12"/>
          <p:cNvPicPr>
            <a:picLocks noChangeAspect="1"/>
          </p:cNvPicPr>
          <p:nvPr/>
        </p:nvPicPr>
        <p:blipFill>
          <a:blip r:embed="rId2"/>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grpSp>
        <p:nvGrpSpPr>
          <p:cNvPr id="4" name="Group 19"/>
          <p:cNvGrpSpPr/>
          <p:nvPr/>
        </p:nvGrpSpPr>
        <p:grpSpPr>
          <a:xfrm>
            <a:off x="10278745" y="1687830"/>
            <a:ext cx="828000" cy="648000"/>
            <a:chOff x="10185401" y="2103304"/>
            <a:chExt cx="735012" cy="585788"/>
          </a:xfrm>
          <a:solidFill>
            <a:schemeClr val="accent3"/>
          </a:solidFill>
        </p:grpSpPr>
        <p:sp>
          <p:nvSpPr>
            <p:cNvPr id="5" name="Freeform 156"/>
            <p:cNvSpPr>
              <a:spLocks noEditPoints="1"/>
            </p:cNvSpPr>
            <p:nvPr userDrawn="1"/>
          </p:nvSpPr>
          <p:spPr bwMode="auto">
            <a:xfrm>
              <a:off x="10185401" y="2106479"/>
              <a:ext cx="360363" cy="582613"/>
            </a:xfrm>
            <a:custGeom>
              <a:avLst/>
              <a:gdLst>
                <a:gd name="T0" fmla="*/ 202 w 227"/>
                <a:gd name="T1" fmla="*/ 202 h 367"/>
                <a:gd name="T2" fmla="*/ 209 w 227"/>
                <a:gd name="T3" fmla="*/ 194 h 367"/>
                <a:gd name="T4" fmla="*/ 112 w 227"/>
                <a:gd name="T5" fmla="*/ 180 h 367"/>
                <a:gd name="T6" fmla="*/ 119 w 227"/>
                <a:gd name="T7" fmla="*/ 175 h 367"/>
                <a:gd name="T8" fmla="*/ 52 w 227"/>
                <a:gd name="T9" fmla="*/ 162 h 367"/>
                <a:gd name="T10" fmla="*/ 52 w 227"/>
                <a:gd name="T11" fmla="*/ 160 h 367"/>
                <a:gd name="T12" fmla="*/ 209 w 227"/>
                <a:gd name="T13" fmla="*/ 150 h 367"/>
                <a:gd name="T14" fmla="*/ 209 w 227"/>
                <a:gd name="T15" fmla="*/ 156 h 367"/>
                <a:gd name="T16" fmla="*/ 210 w 227"/>
                <a:gd name="T17" fmla="*/ 143 h 367"/>
                <a:gd name="T18" fmla="*/ 202 w 227"/>
                <a:gd name="T19" fmla="*/ 113 h 367"/>
                <a:gd name="T20" fmla="*/ 205 w 227"/>
                <a:gd name="T21" fmla="*/ 113 h 367"/>
                <a:gd name="T22" fmla="*/ 26 w 227"/>
                <a:gd name="T23" fmla="*/ 109 h 367"/>
                <a:gd name="T24" fmla="*/ 26 w 227"/>
                <a:gd name="T25" fmla="*/ 117 h 367"/>
                <a:gd name="T26" fmla="*/ 31 w 227"/>
                <a:gd name="T27" fmla="*/ 116 h 367"/>
                <a:gd name="T28" fmla="*/ 27 w 227"/>
                <a:gd name="T29" fmla="*/ 112 h 367"/>
                <a:gd name="T30" fmla="*/ 110 w 227"/>
                <a:gd name="T31" fmla="*/ 108 h 367"/>
                <a:gd name="T32" fmla="*/ 100 w 227"/>
                <a:gd name="T33" fmla="*/ 120 h 367"/>
                <a:gd name="T34" fmla="*/ 110 w 227"/>
                <a:gd name="T35" fmla="*/ 108 h 367"/>
                <a:gd name="T36" fmla="*/ 27 w 227"/>
                <a:gd name="T37" fmla="*/ 80 h 367"/>
                <a:gd name="T38" fmla="*/ 30 w 227"/>
                <a:gd name="T39" fmla="*/ 72 h 367"/>
                <a:gd name="T40" fmla="*/ 176 w 227"/>
                <a:gd name="T41" fmla="*/ 84 h 367"/>
                <a:gd name="T42" fmla="*/ 185 w 227"/>
                <a:gd name="T43" fmla="*/ 70 h 367"/>
                <a:gd name="T44" fmla="*/ 127 w 227"/>
                <a:gd name="T45" fmla="*/ 25 h 367"/>
                <a:gd name="T46" fmla="*/ 127 w 227"/>
                <a:gd name="T47" fmla="*/ 23 h 367"/>
                <a:gd name="T48" fmla="*/ 108 w 227"/>
                <a:gd name="T49" fmla="*/ 24 h 367"/>
                <a:gd name="T50" fmla="*/ 110 w 227"/>
                <a:gd name="T51" fmla="*/ 21 h 367"/>
                <a:gd name="T52" fmla="*/ 121 w 227"/>
                <a:gd name="T53" fmla="*/ 2 h 367"/>
                <a:gd name="T54" fmla="*/ 151 w 227"/>
                <a:gd name="T55" fmla="*/ 8 h 367"/>
                <a:gd name="T56" fmla="*/ 176 w 227"/>
                <a:gd name="T57" fmla="*/ 27 h 367"/>
                <a:gd name="T58" fmla="*/ 205 w 227"/>
                <a:gd name="T59" fmla="*/ 61 h 367"/>
                <a:gd name="T60" fmla="*/ 223 w 227"/>
                <a:gd name="T61" fmla="*/ 112 h 367"/>
                <a:gd name="T62" fmla="*/ 227 w 227"/>
                <a:gd name="T63" fmla="*/ 173 h 367"/>
                <a:gd name="T64" fmla="*/ 214 w 227"/>
                <a:gd name="T65" fmla="*/ 230 h 367"/>
                <a:gd name="T66" fmla="*/ 184 w 227"/>
                <a:gd name="T67" fmla="*/ 282 h 367"/>
                <a:gd name="T68" fmla="*/ 136 w 227"/>
                <a:gd name="T69" fmla="*/ 328 h 367"/>
                <a:gd name="T70" fmla="*/ 78 w 227"/>
                <a:gd name="T71" fmla="*/ 358 h 367"/>
                <a:gd name="T72" fmla="*/ 41 w 227"/>
                <a:gd name="T73" fmla="*/ 367 h 367"/>
                <a:gd name="T74" fmla="*/ 38 w 227"/>
                <a:gd name="T75" fmla="*/ 364 h 367"/>
                <a:gd name="T76" fmla="*/ 35 w 227"/>
                <a:gd name="T77" fmla="*/ 359 h 367"/>
                <a:gd name="T78" fmla="*/ 38 w 227"/>
                <a:gd name="T79" fmla="*/ 354 h 367"/>
                <a:gd name="T80" fmla="*/ 96 w 227"/>
                <a:gd name="T81" fmla="*/ 296 h 367"/>
                <a:gd name="T82" fmla="*/ 142 w 227"/>
                <a:gd name="T83" fmla="*/ 227 h 367"/>
                <a:gd name="T84" fmla="*/ 154 w 227"/>
                <a:gd name="T85" fmla="*/ 193 h 367"/>
                <a:gd name="T86" fmla="*/ 117 w 227"/>
                <a:gd name="T87" fmla="*/ 202 h 367"/>
                <a:gd name="T88" fmla="*/ 77 w 227"/>
                <a:gd name="T89" fmla="*/ 196 h 367"/>
                <a:gd name="T90" fmla="*/ 41 w 227"/>
                <a:gd name="T91" fmla="*/ 176 h 367"/>
                <a:gd name="T92" fmla="*/ 10 w 227"/>
                <a:gd name="T93" fmla="*/ 142 h 367"/>
                <a:gd name="T94" fmla="*/ 0 w 227"/>
                <a:gd name="T95" fmla="*/ 91 h 367"/>
                <a:gd name="T96" fmla="*/ 19 w 227"/>
                <a:gd name="T97" fmla="*/ 41 h 367"/>
                <a:gd name="T98" fmla="*/ 62 w 227"/>
                <a:gd name="T99" fmla="*/ 8 h 367"/>
                <a:gd name="T100" fmla="*/ 107 w 227"/>
                <a:gd name="T101" fmla="*/ 0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27" h="367">
                  <a:moveTo>
                    <a:pt x="209" y="194"/>
                  </a:moveTo>
                  <a:lnTo>
                    <a:pt x="202" y="202"/>
                  </a:lnTo>
                  <a:lnTo>
                    <a:pt x="208" y="202"/>
                  </a:lnTo>
                  <a:lnTo>
                    <a:pt x="209" y="194"/>
                  </a:lnTo>
                  <a:close/>
                  <a:moveTo>
                    <a:pt x="119" y="175"/>
                  </a:moveTo>
                  <a:lnTo>
                    <a:pt x="112" y="180"/>
                  </a:lnTo>
                  <a:lnTo>
                    <a:pt x="115" y="180"/>
                  </a:lnTo>
                  <a:lnTo>
                    <a:pt x="119" y="175"/>
                  </a:lnTo>
                  <a:close/>
                  <a:moveTo>
                    <a:pt x="52" y="160"/>
                  </a:moveTo>
                  <a:lnTo>
                    <a:pt x="52" y="162"/>
                  </a:lnTo>
                  <a:lnTo>
                    <a:pt x="53" y="162"/>
                  </a:lnTo>
                  <a:lnTo>
                    <a:pt x="52" y="160"/>
                  </a:lnTo>
                  <a:close/>
                  <a:moveTo>
                    <a:pt x="210" y="143"/>
                  </a:moveTo>
                  <a:lnTo>
                    <a:pt x="209" y="150"/>
                  </a:lnTo>
                  <a:lnTo>
                    <a:pt x="206" y="156"/>
                  </a:lnTo>
                  <a:lnTo>
                    <a:pt x="209" y="156"/>
                  </a:lnTo>
                  <a:lnTo>
                    <a:pt x="212" y="156"/>
                  </a:lnTo>
                  <a:lnTo>
                    <a:pt x="210" y="143"/>
                  </a:lnTo>
                  <a:close/>
                  <a:moveTo>
                    <a:pt x="204" y="109"/>
                  </a:moveTo>
                  <a:lnTo>
                    <a:pt x="202" y="113"/>
                  </a:lnTo>
                  <a:lnTo>
                    <a:pt x="202" y="113"/>
                  </a:lnTo>
                  <a:lnTo>
                    <a:pt x="205" y="113"/>
                  </a:lnTo>
                  <a:lnTo>
                    <a:pt x="204" y="109"/>
                  </a:lnTo>
                  <a:close/>
                  <a:moveTo>
                    <a:pt x="26" y="109"/>
                  </a:moveTo>
                  <a:lnTo>
                    <a:pt x="24" y="110"/>
                  </a:lnTo>
                  <a:lnTo>
                    <a:pt x="26" y="117"/>
                  </a:lnTo>
                  <a:lnTo>
                    <a:pt x="27" y="124"/>
                  </a:lnTo>
                  <a:lnTo>
                    <a:pt x="31" y="116"/>
                  </a:lnTo>
                  <a:lnTo>
                    <a:pt x="28" y="113"/>
                  </a:lnTo>
                  <a:lnTo>
                    <a:pt x="27" y="112"/>
                  </a:lnTo>
                  <a:lnTo>
                    <a:pt x="26" y="109"/>
                  </a:lnTo>
                  <a:close/>
                  <a:moveTo>
                    <a:pt x="110" y="108"/>
                  </a:moveTo>
                  <a:lnTo>
                    <a:pt x="99" y="118"/>
                  </a:lnTo>
                  <a:lnTo>
                    <a:pt x="100" y="120"/>
                  </a:lnTo>
                  <a:lnTo>
                    <a:pt x="110" y="109"/>
                  </a:lnTo>
                  <a:lnTo>
                    <a:pt x="110" y="108"/>
                  </a:lnTo>
                  <a:close/>
                  <a:moveTo>
                    <a:pt x="30" y="72"/>
                  </a:moveTo>
                  <a:lnTo>
                    <a:pt x="27" y="80"/>
                  </a:lnTo>
                  <a:lnTo>
                    <a:pt x="31" y="75"/>
                  </a:lnTo>
                  <a:lnTo>
                    <a:pt x="30" y="72"/>
                  </a:lnTo>
                  <a:close/>
                  <a:moveTo>
                    <a:pt x="185" y="70"/>
                  </a:moveTo>
                  <a:lnTo>
                    <a:pt x="176" y="84"/>
                  </a:lnTo>
                  <a:lnTo>
                    <a:pt x="187" y="71"/>
                  </a:lnTo>
                  <a:lnTo>
                    <a:pt x="185" y="70"/>
                  </a:lnTo>
                  <a:close/>
                  <a:moveTo>
                    <a:pt x="127" y="23"/>
                  </a:moveTo>
                  <a:lnTo>
                    <a:pt x="127" y="25"/>
                  </a:lnTo>
                  <a:lnTo>
                    <a:pt x="129" y="23"/>
                  </a:lnTo>
                  <a:lnTo>
                    <a:pt x="127" y="23"/>
                  </a:lnTo>
                  <a:close/>
                  <a:moveTo>
                    <a:pt x="110" y="21"/>
                  </a:moveTo>
                  <a:lnTo>
                    <a:pt x="108" y="24"/>
                  </a:lnTo>
                  <a:lnTo>
                    <a:pt x="112" y="21"/>
                  </a:lnTo>
                  <a:lnTo>
                    <a:pt x="110" y="21"/>
                  </a:lnTo>
                  <a:close/>
                  <a:moveTo>
                    <a:pt x="107" y="0"/>
                  </a:moveTo>
                  <a:lnTo>
                    <a:pt x="121" y="2"/>
                  </a:lnTo>
                  <a:lnTo>
                    <a:pt x="137" y="4"/>
                  </a:lnTo>
                  <a:lnTo>
                    <a:pt x="151" y="8"/>
                  </a:lnTo>
                  <a:lnTo>
                    <a:pt x="164" y="16"/>
                  </a:lnTo>
                  <a:lnTo>
                    <a:pt x="176" y="27"/>
                  </a:lnTo>
                  <a:lnTo>
                    <a:pt x="192" y="42"/>
                  </a:lnTo>
                  <a:lnTo>
                    <a:pt x="205" y="61"/>
                  </a:lnTo>
                  <a:lnTo>
                    <a:pt x="214" y="80"/>
                  </a:lnTo>
                  <a:lnTo>
                    <a:pt x="223" y="112"/>
                  </a:lnTo>
                  <a:lnTo>
                    <a:pt x="227" y="144"/>
                  </a:lnTo>
                  <a:lnTo>
                    <a:pt x="227" y="173"/>
                  </a:lnTo>
                  <a:lnTo>
                    <a:pt x="223" y="202"/>
                  </a:lnTo>
                  <a:lnTo>
                    <a:pt x="214" y="230"/>
                  </a:lnTo>
                  <a:lnTo>
                    <a:pt x="202" y="256"/>
                  </a:lnTo>
                  <a:lnTo>
                    <a:pt x="184" y="282"/>
                  </a:lnTo>
                  <a:lnTo>
                    <a:pt x="161" y="307"/>
                  </a:lnTo>
                  <a:lnTo>
                    <a:pt x="136" y="328"/>
                  </a:lnTo>
                  <a:lnTo>
                    <a:pt x="108" y="345"/>
                  </a:lnTo>
                  <a:lnTo>
                    <a:pt x="78" y="358"/>
                  </a:lnTo>
                  <a:lnTo>
                    <a:pt x="45" y="367"/>
                  </a:lnTo>
                  <a:lnTo>
                    <a:pt x="41" y="367"/>
                  </a:lnTo>
                  <a:lnTo>
                    <a:pt x="40" y="366"/>
                  </a:lnTo>
                  <a:lnTo>
                    <a:pt x="38" y="364"/>
                  </a:lnTo>
                  <a:lnTo>
                    <a:pt x="36" y="362"/>
                  </a:lnTo>
                  <a:lnTo>
                    <a:pt x="35" y="359"/>
                  </a:lnTo>
                  <a:lnTo>
                    <a:pt x="36" y="357"/>
                  </a:lnTo>
                  <a:lnTo>
                    <a:pt x="38" y="354"/>
                  </a:lnTo>
                  <a:lnTo>
                    <a:pt x="69" y="326"/>
                  </a:lnTo>
                  <a:lnTo>
                    <a:pt x="96" y="296"/>
                  </a:lnTo>
                  <a:lnTo>
                    <a:pt x="121" y="262"/>
                  </a:lnTo>
                  <a:lnTo>
                    <a:pt x="142" y="227"/>
                  </a:lnTo>
                  <a:lnTo>
                    <a:pt x="144" y="224"/>
                  </a:lnTo>
                  <a:lnTo>
                    <a:pt x="154" y="193"/>
                  </a:lnTo>
                  <a:lnTo>
                    <a:pt x="137" y="199"/>
                  </a:lnTo>
                  <a:lnTo>
                    <a:pt x="117" y="202"/>
                  </a:lnTo>
                  <a:lnTo>
                    <a:pt x="96" y="201"/>
                  </a:lnTo>
                  <a:lnTo>
                    <a:pt x="77" y="196"/>
                  </a:lnTo>
                  <a:lnTo>
                    <a:pt x="58" y="188"/>
                  </a:lnTo>
                  <a:lnTo>
                    <a:pt x="41" y="176"/>
                  </a:lnTo>
                  <a:lnTo>
                    <a:pt x="23" y="160"/>
                  </a:lnTo>
                  <a:lnTo>
                    <a:pt x="10" y="142"/>
                  </a:lnTo>
                  <a:lnTo>
                    <a:pt x="2" y="120"/>
                  </a:lnTo>
                  <a:lnTo>
                    <a:pt x="0" y="91"/>
                  </a:lnTo>
                  <a:lnTo>
                    <a:pt x="6" y="65"/>
                  </a:lnTo>
                  <a:lnTo>
                    <a:pt x="19" y="41"/>
                  </a:lnTo>
                  <a:lnTo>
                    <a:pt x="39" y="23"/>
                  </a:lnTo>
                  <a:lnTo>
                    <a:pt x="62" y="8"/>
                  </a:lnTo>
                  <a:lnTo>
                    <a:pt x="90" y="0"/>
                  </a:lnTo>
                  <a:lnTo>
                    <a:pt x="107" y="0"/>
                  </a:lnTo>
                  <a:close/>
                </a:path>
              </a:pathLst>
            </a:custGeom>
            <a:grpFill/>
            <a:ln w="0">
              <a:solidFill>
                <a:schemeClr val="accent3"/>
              </a:solidFill>
              <a:prstDash val="solid"/>
              <a:round/>
            </a:ln>
          </p:spPr>
          <p:txBody>
            <a:bodyPr vert="horz" wrap="square" lIns="68580" tIns="34290" rIns="68580" bIns="34290" numCol="1" anchor="t" anchorCtr="0" compatLnSpc="1"/>
            <a:lstStyle/>
            <a:p>
              <a:endParaRPr lang="en-US" sz="1350"/>
            </a:p>
          </p:txBody>
        </p:sp>
        <p:sp>
          <p:nvSpPr>
            <p:cNvPr id="7" name="Freeform 157"/>
            <p:cNvSpPr>
              <a:spLocks noEditPoints="1"/>
            </p:cNvSpPr>
            <p:nvPr userDrawn="1"/>
          </p:nvSpPr>
          <p:spPr bwMode="auto">
            <a:xfrm>
              <a:off x="10558463" y="2103304"/>
              <a:ext cx="361950" cy="579438"/>
            </a:xfrm>
            <a:custGeom>
              <a:avLst/>
              <a:gdLst>
                <a:gd name="T0" fmla="*/ 176 w 228"/>
                <a:gd name="T1" fmla="*/ 174 h 365"/>
                <a:gd name="T2" fmla="*/ 177 w 228"/>
                <a:gd name="T3" fmla="*/ 174 h 365"/>
                <a:gd name="T4" fmla="*/ 83 w 228"/>
                <a:gd name="T5" fmla="*/ 173 h 365"/>
                <a:gd name="T6" fmla="*/ 80 w 228"/>
                <a:gd name="T7" fmla="*/ 177 h 365"/>
                <a:gd name="T8" fmla="*/ 88 w 228"/>
                <a:gd name="T9" fmla="*/ 120 h 365"/>
                <a:gd name="T10" fmla="*/ 58 w 228"/>
                <a:gd name="T11" fmla="*/ 165 h 365"/>
                <a:gd name="T12" fmla="*/ 88 w 228"/>
                <a:gd name="T13" fmla="*/ 123 h 365"/>
                <a:gd name="T14" fmla="*/ 206 w 228"/>
                <a:gd name="T15" fmla="*/ 112 h 365"/>
                <a:gd name="T16" fmla="*/ 206 w 228"/>
                <a:gd name="T17" fmla="*/ 114 h 365"/>
                <a:gd name="T18" fmla="*/ 38 w 228"/>
                <a:gd name="T19" fmla="*/ 80 h 365"/>
                <a:gd name="T20" fmla="*/ 25 w 228"/>
                <a:gd name="T21" fmla="*/ 98 h 365"/>
                <a:gd name="T22" fmla="*/ 25 w 228"/>
                <a:gd name="T23" fmla="*/ 109 h 365"/>
                <a:gd name="T24" fmla="*/ 189 w 228"/>
                <a:gd name="T25" fmla="*/ 73 h 365"/>
                <a:gd name="T26" fmla="*/ 177 w 228"/>
                <a:gd name="T27" fmla="*/ 101 h 365"/>
                <a:gd name="T28" fmla="*/ 189 w 228"/>
                <a:gd name="T29" fmla="*/ 78 h 365"/>
                <a:gd name="T30" fmla="*/ 191 w 228"/>
                <a:gd name="T31" fmla="*/ 77 h 365"/>
                <a:gd name="T32" fmla="*/ 97 w 228"/>
                <a:gd name="T33" fmla="*/ 52 h 365"/>
                <a:gd name="T34" fmla="*/ 66 w 228"/>
                <a:gd name="T35" fmla="*/ 101 h 365"/>
                <a:gd name="T36" fmla="*/ 98 w 228"/>
                <a:gd name="T37" fmla="*/ 52 h 365"/>
                <a:gd name="T38" fmla="*/ 53 w 228"/>
                <a:gd name="T39" fmla="*/ 40 h 365"/>
                <a:gd name="T40" fmla="*/ 33 w 228"/>
                <a:gd name="T41" fmla="*/ 67 h 365"/>
                <a:gd name="T42" fmla="*/ 159 w 228"/>
                <a:gd name="T43" fmla="*/ 35 h 365"/>
                <a:gd name="T44" fmla="*/ 159 w 228"/>
                <a:gd name="T45" fmla="*/ 37 h 365"/>
                <a:gd name="T46" fmla="*/ 87 w 228"/>
                <a:gd name="T47" fmla="*/ 31 h 365"/>
                <a:gd name="T48" fmla="*/ 87 w 228"/>
                <a:gd name="T49" fmla="*/ 35 h 365"/>
                <a:gd name="T50" fmla="*/ 93 w 228"/>
                <a:gd name="T51" fmla="*/ 22 h 365"/>
                <a:gd name="T52" fmla="*/ 92 w 228"/>
                <a:gd name="T53" fmla="*/ 25 h 365"/>
                <a:gd name="T54" fmla="*/ 108 w 228"/>
                <a:gd name="T55" fmla="*/ 0 h 365"/>
                <a:gd name="T56" fmla="*/ 138 w 228"/>
                <a:gd name="T57" fmla="*/ 2 h 365"/>
                <a:gd name="T58" fmla="*/ 165 w 228"/>
                <a:gd name="T59" fmla="*/ 16 h 365"/>
                <a:gd name="T60" fmla="*/ 193 w 228"/>
                <a:gd name="T61" fmla="*/ 42 h 365"/>
                <a:gd name="T62" fmla="*/ 215 w 228"/>
                <a:gd name="T63" fmla="*/ 80 h 365"/>
                <a:gd name="T64" fmla="*/ 228 w 228"/>
                <a:gd name="T65" fmla="*/ 144 h 365"/>
                <a:gd name="T66" fmla="*/ 224 w 228"/>
                <a:gd name="T67" fmla="*/ 200 h 365"/>
                <a:gd name="T68" fmla="*/ 203 w 228"/>
                <a:gd name="T69" fmla="*/ 255 h 365"/>
                <a:gd name="T70" fmla="*/ 161 w 228"/>
                <a:gd name="T71" fmla="*/ 306 h 365"/>
                <a:gd name="T72" fmla="*/ 109 w 228"/>
                <a:gd name="T73" fmla="*/ 344 h 365"/>
                <a:gd name="T74" fmla="*/ 45 w 228"/>
                <a:gd name="T75" fmla="*/ 365 h 365"/>
                <a:gd name="T76" fmla="*/ 39 w 228"/>
                <a:gd name="T77" fmla="*/ 365 h 365"/>
                <a:gd name="T78" fmla="*/ 37 w 228"/>
                <a:gd name="T79" fmla="*/ 361 h 365"/>
                <a:gd name="T80" fmla="*/ 37 w 228"/>
                <a:gd name="T81" fmla="*/ 356 h 365"/>
                <a:gd name="T82" fmla="*/ 70 w 228"/>
                <a:gd name="T83" fmla="*/ 326 h 365"/>
                <a:gd name="T84" fmla="*/ 122 w 228"/>
                <a:gd name="T85" fmla="*/ 262 h 365"/>
                <a:gd name="T86" fmla="*/ 144 w 228"/>
                <a:gd name="T87" fmla="*/ 224 h 365"/>
                <a:gd name="T88" fmla="*/ 138 w 228"/>
                <a:gd name="T89" fmla="*/ 199 h 365"/>
                <a:gd name="T90" fmla="*/ 97 w 228"/>
                <a:gd name="T91" fmla="*/ 200 h 365"/>
                <a:gd name="T92" fmla="*/ 59 w 228"/>
                <a:gd name="T93" fmla="*/ 186 h 365"/>
                <a:gd name="T94" fmla="*/ 24 w 228"/>
                <a:gd name="T95" fmla="*/ 160 h 365"/>
                <a:gd name="T96" fmla="*/ 3 w 228"/>
                <a:gd name="T97" fmla="*/ 119 h 365"/>
                <a:gd name="T98" fmla="*/ 7 w 228"/>
                <a:gd name="T99" fmla="*/ 64 h 365"/>
                <a:gd name="T100" fmla="*/ 39 w 228"/>
                <a:gd name="T101" fmla="*/ 21 h 365"/>
                <a:gd name="T102" fmla="*/ 91 w 228"/>
                <a:gd name="T103" fmla="*/ 0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28" h="365">
                  <a:moveTo>
                    <a:pt x="176" y="174"/>
                  </a:moveTo>
                  <a:lnTo>
                    <a:pt x="176" y="174"/>
                  </a:lnTo>
                  <a:lnTo>
                    <a:pt x="173" y="181"/>
                  </a:lnTo>
                  <a:lnTo>
                    <a:pt x="177" y="174"/>
                  </a:lnTo>
                  <a:lnTo>
                    <a:pt x="176" y="174"/>
                  </a:lnTo>
                  <a:close/>
                  <a:moveTo>
                    <a:pt x="83" y="173"/>
                  </a:moveTo>
                  <a:lnTo>
                    <a:pt x="79" y="177"/>
                  </a:lnTo>
                  <a:lnTo>
                    <a:pt x="80" y="177"/>
                  </a:lnTo>
                  <a:lnTo>
                    <a:pt x="83" y="173"/>
                  </a:lnTo>
                  <a:close/>
                  <a:moveTo>
                    <a:pt x="88" y="120"/>
                  </a:moveTo>
                  <a:lnTo>
                    <a:pt x="58" y="165"/>
                  </a:lnTo>
                  <a:lnTo>
                    <a:pt x="58" y="165"/>
                  </a:lnTo>
                  <a:lnTo>
                    <a:pt x="59" y="166"/>
                  </a:lnTo>
                  <a:lnTo>
                    <a:pt x="88" y="123"/>
                  </a:lnTo>
                  <a:lnTo>
                    <a:pt x="88" y="120"/>
                  </a:lnTo>
                  <a:close/>
                  <a:moveTo>
                    <a:pt x="206" y="112"/>
                  </a:moveTo>
                  <a:lnTo>
                    <a:pt x="206" y="114"/>
                  </a:lnTo>
                  <a:lnTo>
                    <a:pt x="206" y="114"/>
                  </a:lnTo>
                  <a:lnTo>
                    <a:pt x="206" y="112"/>
                  </a:lnTo>
                  <a:close/>
                  <a:moveTo>
                    <a:pt x="38" y="80"/>
                  </a:moveTo>
                  <a:lnTo>
                    <a:pt x="32" y="89"/>
                  </a:lnTo>
                  <a:lnTo>
                    <a:pt x="25" y="98"/>
                  </a:lnTo>
                  <a:lnTo>
                    <a:pt x="25" y="98"/>
                  </a:lnTo>
                  <a:lnTo>
                    <a:pt x="25" y="109"/>
                  </a:lnTo>
                  <a:lnTo>
                    <a:pt x="38" y="80"/>
                  </a:lnTo>
                  <a:close/>
                  <a:moveTo>
                    <a:pt x="189" y="73"/>
                  </a:moveTo>
                  <a:lnTo>
                    <a:pt x="153" y="126"/>
                  </a:lnTo>
                  <a:lnTo>
                    <a:pt x="177" y="101"/>
                  </a:lnTo>
                  <a:lnTo>
                    <a:pt x="177" y="101"/>
                  </a:lnTo>
                  <a:lnTo>
                    <a:pt x="189" y="78"/>
                  </a:lnTo>
                  <a:lnTo>
                    <a:pt x="190" y="77"/>
                  </a:lnTo>
                  <a:lnTo>
                    <a:pt x="191" y="77"/>
                  </a:lnTo>
                  <a:lnTo>
                    <a:pt x="189" y="73"/>
                  </a:lnTo>
                  <a:close/>
                  <a:moveTo>
                    <a:pt x="97" y="52"/>
                  </a:moveTo>
                  <a:lnTo>
                    <a:pt x="83" y="77"/>
                  </a:lnTo>
                  <a:lnTo>
                    <a:pt x="66" y="101"/>
                  </a:lnTo>
                  <a:lnTo>
                    <a:pt x="71" y="97"/>
                  </a:lnTo>
                  <a:lnTo>
                    <a:pt x="98" y="52"/>
                  </a:lnTo>
                  <a:lnTo>
                    <a:pt x="97" y="52"/>
                  </a:lnTo>
                  <a:close/>
                  <a:moveTo>
                    <a:pt x="53" y="40"/>
                  </a:moveTo>
                  <a:lnTo>
                    <a:pt x="41" y="52"/>
                  </a:lnTo>
                  <a:lnTo>
                    <a:pt x="33" y="67"/>
                  </a:lnTo>
                  <a:lnTo>
                    <a:pt x="53" y="40"/>
                  </a:lnTo>
                  <a:close/>
                  <a:moveTo>
                    <a:pt x="159" y="35"/>
                  </a:moveTo>
                  <a:lnTo>
                    <a:pt x="159" y="37"/>
                  </a:lnTo>
                  <a:lnTo>
                    <a:pt x="159" y="37"/>
                  </a:lnTo>
                  <a:lnTo>
                    <a:pt x="159" y="35"/>
                  </a:lnTo>
                  <a:close/>
                  <a:moveTo>
                    <a:pt x="87" y="31"/>
                  </a:moveTo>
                  <a:lnTo>
                    <a:pt x="80" y="42"/>
                  </a:lnTo>
                  <a:lnTo>
                    <a:pt x="87" y="35"/>
                  </a:lnTo>
                  <a:lnTo>
                    <a:pt x="87" y="31"/>
                  </a:lnTo>
                  <a:close/>
                  <a:moveTo>
                    <a:pt x="93" y="22"/>
                  </a:moveTo>
                  <a:lnTo>
                    <a:pt x="93" y="22"/>
                  </a:lnTo>
                  <a:lnTo>
                    <a:pt x="92" y="25"/>
                  </a:lnTo>
                  <a:lnTo>
                    <a:pt x="93" y="22"/>
                  </a:lnTo>
                  <a:close/>
                  <a:moveTo>
                    <a:pt x="108" y="0"/>
                  </a:moveTo>
                  <a:lnTo>
                    <a:pt x="122" y="1"/>
                  </a:lnTo>
                  <a:lnTo>
                    <a:pt x="138" y="2"/>
                  </a:lnTo>
                  <a:lnTo>
                    <a:pt x="152" y="8"/>
                  </a:lnTo>
                  <a:lnTo>
                    <a:pt x="165" y="16"/>
                  </a:lnTo>
                  <a:lnTo>
                    <a:pt x="177" y="26"/>
                  </a:lnTo>
                  <a:lnTo>
                    <a:pt x="193" y="42"/>
                  </a:lnTo>
                  <a:lnTo>
                    <a:pt x="206" y="60"/>
                  </a:lnTo>
                  <a:lnTo>
                    <a:pt x="215" y="80"/>
                  </a:lnTo>
                  <a:lnTo>
                    <a:pt x="224" y="111"/>
                  </a:lnTo>
                  <a:lnTo>
                    <a:pt x="228" y="144"/>
                  </a:lnTo>
                  <a:lnTo>
                    <a:pt x="228" y="173"/>
                  </a:lnTo>
                  <a:lnTo>
                    <a:pt x="224" y="200"/>
                  </a:lnTo>
                  <a:lnTo>
                    <a:pt x="215" y="229"/>
                  </a:lnTo>
                  <a:lnTo>
                    <a:pt x="203" y="255"/>
                  </a:lnTo>
                  <a:lnTo>
                    <a:pt x="185" y="281"/>
                  </a:lnTo>
                  <a:lnTo>
                    <a:pt x="161" y="306"/>
                  </a:lnTo>
                  <a:lnTo>
                    <a:pt x="136" y="327"/>
                  </a:lnTo>
                  <a:lnTo>
                    <a:pt x="109" y="344"/>
                  </a:lnTo>
                  <a:lnTo>
                    <a:pt x="77" y="357"/>
                  </a:lnTo>
                  <a:lnTo>
                    <a:pt x="45" y="365"/>
                  </a:lnTo>
                  <a:lnTo>
                    <a:pt x="42" y="365"/>
                  </a:lnTo>
                  <a:lnTo>
                    <a:pt x="39" y="365"/>
                  </a:lnTo>
                  <a:lnTo>
                    <a:pt x="38" y="362"/>
                  </a:lnTo>
                  <a:lnTo>
                    <a:pt x="37" y="361"/>
                  </a:lnTo>
                  <a:lnTo>
                    <a:pt x="36" y="359"/>
                  </a:lnTo>
                  <a:lnTo>
                    <a:pt x="37" y="356"/>
                  </a:lnTo>
                  <a:lnTo>
                    <a:pt x="38" y="353"/>
                  </a:lnTo>
                  <a:lnTo>
                    <a:pt x="70" y="326"/>
                  </a:lnTo>
                  <a:lnTo>
                    <a:pt x="97" y="296"/>
                  </a:lnTo>
                  <a:lnTo>
                    <a:pt x="122" y="262"/>
                  </a:lnTo>
                  <a:lnTo>
                    <a:pt x="143" y="226"/>
                  </a:lnTo>
                  <a:lnTo>
                    <a:pt x="144" y="224"/>
                  </a:lnTo>
                  <a:lnTo>
                    <a:pt x="155" y="192"/>
                  </a:lnTo>
                  <a:lnTo>
                    <a:pt x="138" y="199"/>
                  </a:lnTo>
                  <a:lnTo>
                    <a:pt x="118" y="201"/>
                  </a:lnTo>
                  <a:lnTo>
                    <a:pt x="97" y="200"/>
                  </a:lnTo>
                  <a:lnTo>
                    <a:pt x="77" y="195"/>
                  </a:lnTo>
                  <a:lnTo>
                    <a:pt x="59" y="186"/>
                  </a:lnTo>
                  <a:lnTo>
                    <a:pt x="42" y="175"/>
                  </a:lnTo>
                  <a:lnTo>
                    <a:pt x="24" y="160"/>
                  </a:lnTo>
                  <a:lnTo>
                    <a:pt x="11" y="141"/>
                  </a:lnTo>
                  <a:lnTo>
                    <a:pt x="3" y="119"/>
                  </a:lnTo>
                  <a:lnTo>
                    <a:pt x="0" y="90"/>
                  </a:lnTo>
                  <a:lnTo>
                    <a:pt x="7" y="64"/>
                  </a:lnTo>
                  <a:lnTo>
                    <a:pt x="20" y="40"/>
                  </a:lnTo>
                  <a:lnTo>
                    <a:pt x="39" y="21"/>
                  </a:lnTo>
                  <a:lnTo>
                    <a:pt x="63" y="8"/>
                  </a:lnTo>
                  <a:lnTo>
                    <a:pt x="91" y="0"/>
                  </a:lnTo>
                  <a:lnTo>
                    <a:pt x="108" y="0"/>
                  </a:lnTo>
                  <a:close/>
                </a:path>
              </a:pathLst>
            </a:custGeom>
            <a:grpFill/>
            <a:ln w="0">
              <a:solidFill>
                <a:schemeClr val="accent3"/>
              </a:solidFill>
              <a:prstDash val="solid"/>
              <a:round/>
            </a:ln>
          </p:spPr>
          <p:txBody>
            <a:bodyPr vert="horz" wrap="square" lIns="68580" tIns="34290" rIns="68580" bIns="34290" numCol="1" anchor="t" anchorCtr="0" compatLnSpc="1"/>
            <a:lstStyle/>
            <a:p>
              <a:endParaRPr lang="en-US" sz="1350"/>
            </a:p>
          </p:txBody>
        </p:sp>
      </p:grpSp>
      <p:grpSp>
        <p:nvGrpSpPr>
          <p:cNvPr id="23" name="Group 22"/>
          <p:cNvGrpSpPr/>
          <p:nvPr/>
        </p:nvGrpSpPr>
        <p:grpSpPr>
          <a:xfrm>
            <a:off x="1085873" y="5570716"/>
            <a:ext cx="828000" cy="648000"/>
            <a:chOff x="1271588" y="5246115"/>
            <a:chExt cx="736600" cy="585787"/>
          </a:xfrm>
          <a:solidFill>
            <a:schemeClr val="accent3"/>
          </a:solidFill>
        </p:grpSpPr>
        <p:sp>
          <p:nvSpPr>
            <p:cNvPr id="24" name="Freeform 158"/>
            <p:cNvSpPr>
              <a:spLocks noEditPoints="1"/>
            </p:cNvSpPr>
            <p:nvPr userDrawn="1"/>
          </p:nvSpPr>
          <p:spPr bwMode="auto">
            <a:xfrm>
              <a:off x="1646238" y="5246115"/>
              <a:ext cx="361950" cy="582613"/>
            </a:xfrm>
            <a:custGeom>
              <a:avLst/>
              <a:gdLst>
                <a:gd name="T0" fmla="*/ 116 w 228"/>
                <a:gd name="T1" fmla="*/ 346 h 367"/>
                <a:gd name="T2" fmla="*/ 119 w 228"/>
                <a:gd name="T3" fmla="*/ 343 h 367"/>
                <a:gd name="T4" fmla="*/ 99 w 228"/>
                <a:gd name="T5" fmla="*/ 344 h 367"/>
                <a:gd name="T6" fmla="*/ 101 w 228"/>
                <a:gd name="T7" fmla="*/ 342 h 367"/>
                <a:gd name="T8" fmla="*/ 196 w 228"/>
                <a:gd name="T9" fmla="*/ 292 h 367"/>
                <a:gd name="T10" fmla="*/ 201 w 228"/>
                <a:gd name="T11" fmla="*/ 286 h 367"/>
                <a:gd name="T12" fmla="*/ 40 w 228"/>
                <a:gd name="T13" fmla="*/ 295 h 367"/>
                <a:gd name="T14" fmla="*/ 51 w 228"/>
                <a:gd name="T15" fmla="*/ 282 h 367"/>
                <a:gd name="T16" fmla="*/ 23 w 228"/>
                <a:gd name="T17" fmla="*/ 254 h 367"/>
                <a:gd name="T18" fmla="*/ 26 w 228"/>
                <a:gd name="T19" fmla="*/ 254 h 367"/>
                <a:gd name="T20" fmla="*/ 127 w 228"/>
                <a:gd name="T21" fmla="*/ 248 h 367"/>
                <a:gd name="T22" fmla="*/ 119 w 228"/>
                <a:gd name="T23" fmla="*/ 259 h 367"/>
                <a:gd name="T24" fmla="*/ 127 w 228"/>
                <a:gd name="T25" fmla="*/ 248 h 367"/>
                <a:gd name="T26" fmla="*/ 196 w 228"/>
                <a:gd name="T27" fmla="*/ 252 h 367"/>
                <a:gd name="T28" fmla="*/ 201 w 228"/>
                <a:gd name="T29" fmla="*/ 255 h 367"/>
                <a:gd name="T30" fmla="*/ 203 w 228"/>
                <a:gd name="T31" fmla="*/ 257 h 367"/>
                <a:gd name="T32" fmla="*/ 200 w 228"/>
                <a:gd name="T33" fmla="*/ 244 h 367"/>
                <a:gd name="T34" fmla="*/ 19 w 228"/>
                <a:gd name="T35" fmla="*/ 211 h 367"/>
                <a:gd name="T36" fmla="*/ 17 w 228"/>
                <a:gd name="T37" fmla="*/ 223 h 367"/>
                <a:gd name="T38" fmla="*/ 22 w 228"/>
                <a:gd name="T39" fmla="*/ 210 h 367"/>
                <a:gd name="T40" fmla="*/ 175 w 228"/>
                <a:gd name="T41" fmla="*/ 207 h 367"/>
                <a:gd name="T42" fmla="*/ 175 w 228"/>
                <a:gd name="T43" fmla="*/ 204 h 367"/>
                <a:gd name="T44" fmla="*/ 112 w 228"/>
                <a:gd name="T45" fmla="*/ 186 h 367"/>
                <a:gd name="T46" fmla="*/ 115 w 228"/>
                <a:gd name="T47" fmla="*/ 186 h 367"/>
                <a:gd name="T48" fmla="*/ 18 w 228"/>
                <a:gd name="T49" fmla="*/ 173 h 367"/>
                <a:gd name="T50" fmla="*/ 21 w 228"/>
                <a:gd name="T51" fmla="*/ 165 h 367"/>
                <a:gd name="T52" fmla="*/ 186 w 228"/>
                <a:gd name="T53" fmla="*/ 0 h 367"/>
                <a:gd name="T54" fmla="*/ 191 w 228"/>
                <a:gd name="T55" fmla="*/ 3 h 367"/>
                <a:gd name="T56" fmla="*/ 192 w 228"/>
                <a:gd name="T57" fmla="*/ 8 h 367"/>
                <a:gd name="T58" fmla="*/ 190 w 228"/>
                <a:gd name="T59" fmla="*/ 12 h 367"/>
                <a:gd name="T60" fmla="*/ 131 w 228"/>
                <a:gd name="T61" fmla="*/ 71 h 367"/>
                <a:gd name="T62" fmla="*/ 85 w 228"/>
                <a:gd name="T63" fmla="*/ 140 h 367"/>
                <a:gd name="T64" fmla="*/ 73 w 228"/>
                <a:gd name="T65" fmla="*/ 174 h 367"/>
                <a:gd name="T66" fmla="*/ 111 w 228"/>
                <a:gd name="T67" fmla="*/ 164 h 367"/>
                <a:gd name="T68" fmla="*/ 150 w 228"/>
                <a:gd name="T69" fmla="*/ 172 h 367"/>
                <a:gd name="T70" fmla="*/ 187 w 228"/>
                <a:gd name="T71" fmla="*/ 191 h 367"/>
                <a:gd name="T72" fmla="*/ 218 w 228"/>
                <a:gd name="T73" fmla="*/ 225 h 367"/>
                <a:gd name="T74" fmla="*/ 228 w 228"/>
                <a:gd name="T75" fmla="*/ 276 h 367"/>
                <a:gd name="T76" fmla="*/ 208 w 228"/>
                <a:gd name="T77" fmla="*/ 326 h 367"/>
                <a:gd name="T78" fmla="*/ 165 w 228"/>
                <a:gd name="T79" fmla="*/ 359 h 367"/>
                <a:gd name="T80" fmla="*/ 122 w 228"/>
                <a:gd name="T81" fmla="*/ 367 h 367"/>
                <a:gd name="T82" fmla="*/ 90 w 228"/>
                <a:gd name="T83" fmla="*/ 363 h 367"/>
                <a:gd name="T84" fmla="*/ 64 w 228"/>
                <a:gd name="T85" fmla="*/ 350 h 367"/>
                <a:gd name="T86" fmla="*/ 35 w 228"/>
                <a:gd name="T87" fmla="*/ 325 h 367"/>
                <a:gd name="T88" fmla="*/ 13 w 228"/>
                <a:gd name="T89" fmla="*/ 287 h 367"/>
                <a:gd name="T90" fmla="*/ 0 w 228"/>
                <a:gd name="T91" fmla="*/ 223 h 367"/>
                <a:gd name="T92" fmla="*/ 5 w 228"/>
                <a:gd name="T93" fmla="*/ 165 h 367"/>
                <a:gd name="T94" fmla="*/ 26 w 228"/>
                <a:gd name="T95" fmla="*/ 111 h 367"/>
                <a:gd name="T96" fmla="*/ 67 w 228"/>
                <a:gd name="T97" fmla="*/ 60 h 367"/>
                <a:gd name="T98" fmla="*/ 120 w 228"/>
                <a:gd name="T99" fmla="*/ 22 h 367"/>
                <a:gd name="T100" fmla="*/ 183 w 228"/>
                <a:gd name="T101" fmla="*/ 0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28" h="367">
                  <a:moveTo>
                    <a:pt x="119" y="343"/>
                  </a:moveTo>
                  <a:lnTo>
                    <a:pt x="116" y="346"/>
                  </a:lnTo>
                  <a:lnTo>
                    <a:pt x="119" y="346"/>
                  </a:lnTo>
                  <a:lnTo>
                    <a:pt x="119" y="343"/>
                  </a:lnTo>
                  <a:close/>
                  <a:moveTo>
                    <a:pt x="101" y="342"/>
                  </a:moveTo>
                  <a:lnTo>
                    <a:pt x="99" y="344"/>
                  </a:lnTo>
                  <a:lnTo>
                    <a:pt x="102" y="344"/>
                  </a:lnTo>
                  <a:lnTo>
                    <a:pt x="101" y="342"/>
                  </a:lnTo>
                  <a:close/>
                  <a:moveTo>
                    <a:pt x="201" y="286"/>
                  </a:moveTo>
                  <a:lnTo>
                    <a:pt x="196" y="292"/>
                  </a:lnTo>
                  <a:lnTo>
                    <a:pt x="199" y="293"/>
                  </a:lnTo>
                  <a:lnTo>
                    <a:pt x="201" y="286"/>
                  </a:lnTo>
                  <a:close/>
                  <a:moveTo>
                    <a:pt x="51" y="282"/>
                  </a:moveTo>
                  <a:lnTo>
                    <a:pt x="40" y="295"/>
                  </a:lnTo>
                  <a:lnTo>
                    <a:pt x="42" y="297"/>
                  </a:lnTo>
                  <a:lnTo>
                    <a:pt x="51" y="282"/>
                  </a:lnTo>
                  <a:close/>
                  <a:moveTo>
                    <a:pt x="26" y="254"/>
                  </a:moveTo>
                  <a:lnTo>
                    <a:pt x="23" y="254"/>
                  </a:lnTo>
                  <a:lnTo>
                    <a:pt x="23" y="257"/>
                  </a:lnTo>
                  <a:lnTo>
                    <a:pt x="26" y="254"/>
                  </a:lnTo>
                  <a:lnTo>
                    <a:pt x="26" y="254"/>
                  </a:lnTo>
                  <a:close/>
                  <a:moveTo>
                    <a:pt x="127" y="248"/>
                  </a:moveTo>
                  <a:lnTo>
                    <a:pt x="118" y="258"/>
                  </a:lnTo>
                  <a:lnTo>
                    <a:pt x="119" y="259"/>
                  </a:lnTo>
                  <a:lnTo>
                    <a:pt x="128" y="248"/>
                  </a:lnTo>
                  <a:lnTo>
                    <a:pt x="127" y="248"/>
                  </a:lnTo>
                  <a:close/>
                  <a:moveTo>
                    <a:pt x="200" y="244"/>
                  </a:moveTo>
                  <a:lnTo>
                    <a:pt x="196" y="252"/>
                  </a:lnTo>
                  <a:lnTo>
                    <a:pt x="199" y="253"/>
                  </a:lnTo>
                  <a:lnTo>
                    <a:pt x="201" y="255"/>
                  </a:lnTo>
                  <a:lnTo>
                    <a:pt x="201" y="258"/>
                  </a:lnTo>
                  <a:lnTo>
                    <a:pt x="203" y="257"/>
                  </a:lnTo>
                  <a:lnTo>
                    <a:pt x="203" y="250"/>
                  </a:lnTo>
                  <a:lnTo>
                    <a:pt x="200" y="244"/>
                  </a:lnTo>
                  <a:close/>
                  <a:moveTo>
                    <a:pt x="22" y="210"/>
                  </a:moveTo>
                  <a:lnTo>
                    <a:pt x="19" y="211"/>
                  </a:lnTo>
                  <a:lnTo>
                    <a:pt x="16" y="210"/>
                  </a:lnTo>
                  <a:lnTo>
                    <a:pt x="17" y="223"/>
                  </a:lnTo>
                  <a:lnTo>
                    <a:pt x="19" y="216"/>
                  </a:lnTo>
                  <a:lnTo>
                    <a:pt x="22" y="210"/>
                  </a:lnTo>
                  <a:close/>
                  <a:moveTo>
                    <a:pt x="175" y="204"/>
                  </a:moveTo>
                  <a:lnTo>
                    <a:pt x="175" y="207"/>
                  </a:lnTo>
                  <a:lnTo>
                    <a:pt x="177" y="206"/>
                  </a:lnTo>
                  <a:lnTo>
                    <a:pt x="175" y="204"/>
                  </a:lnTo>
                  <a:close/>
                  <a:moveTo>
                    <a:pt x="115" y="186"/>
                  </a:moveTo>
                  <a:lnTo>
                    <a:pt x="112" y="186"/>
                  </a:lnTo>
                  <a:lnTo>
                    <a:pt x="110" y="191"/>
                  </a:lnTo>
                  <a:lnTo>
                    <a:pt x="115" y="186"/>
                  </a:lnTo>
                  <a:close/>
                  <a:moveTo>
                    <a:pt x="21" y="165"/>
                  </a:moveTo>
                  <a:lnTo>
                    <a:pt x="18" y="173"/>
                  </a:lnTo>
                  <a:lnTo>
                    <a:pt x="25" y="165"/>
                  </a:lnTo>
                  <a:lnTo>
                    <a:pt x="21" y="165"/>
                  </a:lnTo>
                  <a:close/>
                  <a:moveTo>
                    <a:pt x="183" y="0"/>
                  </a:moveTo>
                  <a:lnTo>
                    <a:pt x="186" y="0"/>
                  </a:lnTo>
                  <a:lnTo>
                    <a:pt x="188" y="2"/>
                  </a:lnTo>
                  <a:lnTo>
                    <a:pt x="191" y="3"/>
                  </a:lnTo>
                  <a:lnTo>
                    <a:pt x="192" y="5"/>
                  </a:lnTo>
                  <a:lnTo>
                    <a:pt x="192" y="8"/>
                  </a:lnTo>
                  <a:lnTo>
                    <a:pt x="192" y="11"/>
                  </a:lnTo>
                  <a:lnTo>
                    <a:pt x="190" y="12"/>
                  </a:lnTo>
                  <a:lnTo>
                    <a:pt x="158" y="41"/>
                  </a:lnTo>
                  <a:lnTo>
                    <a:pt x="131" y="71"/>
                  </a:lnTo>
                  <a:lnTo>
                    <a:pt x="106" y="104"/>
                  </a:lnTo>
                  <a:lnTo>
                    <a:pt x="85" y="140"/>
                  </a:lnTo>
                  <a:lnTo>
                    <a:pt x="85" y="143"/>
                  </a:lnTo>
                  <a:lnTo>
                    <a:pt x="73" y="174"/>
                  </a:lnTo>
                  <a:lnTo>
                    <a:pt x="91" y="166"/>
                  </a:lnTo>
                  <a:lnTo>
                    <a:pt x="111" y="164"/>
                  </a:lnTo>
                  <a:lnTo>
                    <a:pt x="131" y="166"/>
                  </a:lnTo>
                  <a:lnTo>
                    <a:pt x="150" y="172"/>
                  </a:lnTo>
                  <a:lnTo>
                    <a:pt x="170" y="180"/>
                  </a:lnTo>
                  <a:lnTo>
                    <a:pt x="187" y="191"/>
                  </a:lnTo>
                  <a:lnTo>
                    <a:pt x="204" y="206"/>
                  </a:lnTo>
                  <a:lnTo>
                    <a:pt x="218" y="225"/>
                  </a:lnTo>
                  <a:lnTo>
                    <a:pt x="226" y="248"/>
                  </a:lnTo>
                  <a:lnTo>
                    <a:pt x="228" y="276"/>
                  </a:lnTo>
                  <a:lnTo>
                    <a:pt x="221" y="303"/>
                  </a:lnTo>
                  <a:lnTo>
                    <a:pt x="208" y="326"/>
                  </a:lnTo>
                  <a:lnTo>
                    <a:pt x="188" y="344"/>
                  </a:lnTo>
                  <a:lnTo>
                    <a:pt x="165" y="359"/>
                  </a:lnTo>
                  <a:lnTo>
                    <a:pt x="137" y="365"/>
                  </a:lnTo>
                  <a:lnTo>
                    <a:pt x="122" y="367"/>
                  </a:lnTo>
                  <a:lnTo>
                    <a:pt x="106" y="365"/>
                  </a:lnTo>
                  <a:lnTo>
                    <a:pt x="90" y="363"/>
                  </a:lnTo>
                  <a:lnTo>
                    <a:pt x="76" y="358"/>
                  </a:lnTo>
                  <a:lnTo>
                    <a:pt x="64" y="350"/>
                  </a:lnTo>
                  <a:lnTo>
                    <a:pt x="52" y="339"/>
                  </a:lnTo>
                  <a:lnTo>
                    <a:pt x="35" y="325"/>
                  </a:lnTo>
                  <a:lnTo>
                    <a:pt x="22" y="307"/>
                  </a:lnTo>
                  <a:lnTo>
                    <a:pt x="13" y="287"/>
                  </a:lnTo>
                  <a:lnTo>
                    <a:pt x="4" y="254"/>
                  </a:lnTo>
                  <a:lnTo>
                    <a:pt x="0" y="223"/>
                  </a:lnTo>
                  <a:lnTo>
                    <a:pt x="0" y="194"/>
                  </a:lnTo>
                  <a:lnTo>
                    <a:pt x="5" y="165"/>
                  </a:lnTo>
                  <a:lnTo>
                    <a:pt x="13" y="138"/>
                  </a:lnTo>
                  <a:lnTo>
                    <a:pt x="26" y="111"/>
                  </a:lnTo>
                  <a:lnTo>
                    <a:pt x="44" y="85"/>
                  </a:lnTo>
                  <a:lnTo>
                    <a:pt x="67" y="60"/>
                  </a:lnTo>
                  <a:lnTo>
                    <a:pt x="91" y="39"/>
                  </a:lnTo>
                  <a:lnTo>
                    <a:pt x="120" y="22"/>
                  </a:lnTo>
                  <a:lnTo>
                    <a:pt x="150" y="9"/>
                  </a:lnTo>
                  <a:lnTo>
                    <a:pt x="183" y="0"/>
                  </a:lnTo>
                  <a:close/>
                </a:path>
              </a:pathLst>
            </a:custGeom>
            <a:grpFill/>
            <a:ln w="0">
              <a:solidFill>
                <a:schemeClr val="accent3"/>
              </a:solidFill>
              <a:prstDash val="solid"/>
              <a:round/>
            </a:ln>
          </p:spPr>
          <p:txBody>
            <a:bodyPr vert="horz" wrap="square" lIns="68580" tIns="34290" rIns="68580" bIns="34290" numCol="1" anchor="t" anchorCtr="0" compatLnSpc="1"/>
            <a:lstStyle/>
            <a:p>
              <a:endParaRPr lang="en-US" sz="1350"/>
            </a:p>
          </p:txBody>
        </p:sp>
        <p:sp>
          <p:nvSpPr>
            <p:cNvPr id="25" name="Freeform 159"/>
            <p:cNvSpPr>
              <a:spLocks noEditPoints="1"/>
            </p:cNvSpPr>
            <p:nvPr userDrawn="1"/>
          </p:nvSpPr>
          <p:spPr bwMode="auto">
            <a:xfrm>
              <a:off x="1271588" y="5250877"/>
              <a:ext cx="361950" cy="581025"/>
            </a:xfrm>
            <a:custGeom>
              <a:avLst/>
              <a:gdLst>
                <a:gd name="T0" fmla="*/ 135 w 228"/>
                <a:gd name="T1" fmla="*/ 344 h 366"/>
                <a:gd name="T2" fmla="*/ 138 w 228"/>
                <a:gd name="T3" fmla="*/ 341 h 366"/>
                <a:gd name="T4" fmla="*/ 70 w 228"/>
                <a:gd name="T5" fmla="*/ 330 h 366"/>
                <a:gd name="T6" fmla="*/ 71 w 228"/>
                <a:gd name="T7" fmla="*/ 328 h 366"/>
                <a:gd name="T8" fmla="*/ 142 w 228"/>
                <a:gd name="T9" fmla="*/ 331 h 366"/>
                <a:gd name="T10" fmla="*/ 149 w 228"/>
                <a:gd name="T11" fmla="*/ 323 h 366"/>
                <a:gd name="T12" fmla="*/ 176 w 228"/>
                <a:gd name="T13" fmla="*/ 324 h 366"/>
                <a:gd name="T14" fmla="*/ 197 w 228"/>
                <a:gd name="T15" fmla="*/ 300 h 366"/>
                <a:gd name="T16" fmla="*/ 157 w 228"/>
                <a:gd name="T17" fmla="*/ 268 h 366"/>
                <a:gd name="T18" fmla="*/ 130 w 228"/>
                <a:gd name="T19" fmla="*/ 313 h 366"/>
                <a:gd name="T20" fmla="*/ 147 w 228"/>
                <a:gd name="T21" fmla="*/ 289 h 366"/>
                <a:gd name="T22" fmla="*/ 203 w 228"/>
                <a:gd name="T23" fmla="*/ 258 h 366"/>
                <a:gd name="T24" fmla="*/ 198 w 228"/>
                <a:gd name="T25" fmla="*/ 277 h 366"/>
                <a:gd name="T26" fmla="*/ 204 w 228"/>
                <a:gd name="T27" fmla="*/ 268 h 366"/>
                <a:gd name="T28" fmla="*/ 22 w 228"/>
                <a:gd name="T29" fmla="*/ 252 h 366"/>
                <a:gd name="T30" fmla="*/ 22 w 228"/>
                <a:gd name="T31" fmla="*/ 252 h 366"/>
                <a:gd name="T32" fmla="*/ 76 w 228"/>
                <a:gd name="T33" fmla="*/ 241 h 366"/>
                <a:gd name="T34" fmla="*/ 53 w 228"/>
                <a:gd name="T35" fmla="*/ 266 h 366"/>
                <a:gd name="T36" fmla="*/ 38 w 228"/>
                <a:gd name="T37" fmla="*/ 288 h 366"/>
                <a:gd name="T38" fmla="*/ 39 w 228"/>
                <a:gd name="T39" fmla="*/ 293 h 366"/>
                <a:gd name="T40" fmla="*/ 170 w 228"/>
                <a:gd name="T41" fmla="*/ 200 h 366"/>
                <a:gd name="T42" fmla="*/ 142 w 228"/>
                <a:gd name="T43" fmla="*/ 245 h 366"/>
                <a:gd name="T44" fmla="*/ 170 w 228"/>
                <a:gd name="T45" fmla="*/ 201 h 366"/>
                <a:gd name="T46" fmla="*/ 149 w 228"/>
                <a:gd name="T47" fmla="*/ 190 h 366"/>
                <a:gd name="T48" fmla="*/ 151 w 228"/>
                <a:gd name="T49" fmla="*/ 190 h 366"/>
                <a:gd name="T50" fmla="*/ 55 w 228"/>
                <a:gd name="T51" fmla="*/ 184 h 366"/>
                <a:gd name="T52" fmla="*/ 53 w 228"/>
                <a:gd name="T53" fmla="*/ 192 h 366"/>
                <a:gd name="T54" fmla="*/ 55 w 228"/>
                <a:gd name="T55" fmla="*/ 184 h 366"/>
                <a:gd name="T56" fmla="*/ 186 w 228"/>
                <a:gd name="T57" fmla="*/ 0 h 366"/>
                <a:gd name="T58" fmla="*/ 191 w 228"/>
                <a:gd name="T59" fmla="*/ 2 h 366"/>
                <a:gd name="T60" fmla="*/ 193 w 228"/>
                <a:gd name="T61" fmla="*/ 8 h 366"/>
                <a:gd name="T62" fmla="*/ 190 w 228"/>
                <a:gd name="T63" fmla="*/ 13 h 366"/>
                <a:gd name="T64" fmla="*/ 131 w 228"/>
                <a:gd name="T65" fmla="*/ 71 h 366"/>
                <a:gd name="T66" fmla="*/ 85 w 228"/>
                <a:gd name="T67" fmla="*/ 140 h 366"/>
                <a:gd name="T68" fmla="*/ 73 w 228"/>
                <a:gd name="T69" fmla="*/ 174 h 366"/>
                <a:gd name="T70" fmla="*/ 111 w 228"/>
                <a:gd name="T71" fmla="*/ 165 h 366"/>
                <a:gd name="T72" fmla="*/ 151 w 228"/>
                <a:gd name="T73" fmla="*/ 171 h 366"/>
                <a:gd name="T74" fmla="*/ 187 w 228"/>
                <a:gd name="T75" fmla="*/ 191 h 366"/>
                <a:gd name="T76" fmla="*/ 219 w 228"/>
                <a:gd name="T77" fmla="*/ 225 h 366"/>
                <a:gd name="T78" fmla="*/ 228 w 228"/>
                <a:gd name="T79" fmla="*/ 276 h 366"/>
                <a:gd name="T80" fmla="*/ 208 w 228"/>
                <a:gd name="T81" fmla="*/ 326 h 366"/>
                <a:gd name="T82" fmla="*/ 165 w 228"/>
                <a:gd name="T83" fmla="*/ 359 h 366"/>
                <a:gd name="T84" fmla="*/ 122 w 228"/>
                <a:gd name="T85" fmla="*/ 366 h 366"/>
                <a:gd name="T86" fmla="*/ 90 w 228"/>
                <a:gd name="T87" fmla="*/ 362 h 366"/>
                <a:gd name="T88" fmla="*/ 64 w 228"/>
                <a:gd name="T89" fmla="*/ 349 h 366"/>
                <a:gd name="T90" fmla="*/ 36 w 228"/>
                <a:gd name="T91" fmla="*/ 324 h 366"/>
                <a:gd name="T92" fmla="*/ 13 w 228"/>
                <a:gd name="T93" fmla="*/ 287 h 366"/>
                <a:gd name="T94" fmla="*/ 0 w 228"/>
                <a:gd name="T95" fmla="*/ 222 h 366"/>
                <a:gd name="T96" fmla="*/ 5 w 228"/>
                <a:gd name="T97" fmla="*/ 165 h 366"/>
                <a:gd name="T98" fmla="*/ 26 w 228"/>
                <a:gd name="T99" fmla="*/ 111 h 366"/>
                <a:gd name="T100" fmla="*/ 67 w 228"/>
                <a:gd name="T101" fmla="*/ 60 h 366"/>
                <a:gd name="T102" fmla="*/ 121 w 228"/>
                <a:gd name="T103" fmla="*/ 22 h 366"/>
                <a:gd name="T104" fmla="*/ 183 w 228"/>
                <a:gd name="T105"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8" h="366">
                  <a:moveTo>
                    <a:pt x="138" y="341"/>
                  </a:moveTo>
                  <a:lnTo>
                    <a:pt x="135" y="344"/>
                  </a:lnTo>
                  <a:lnTo>
                    <a:pt x="136" y="344"/>
                  </a:lnTo>
                  <a:lnTo>
                    <a:pt x="138" y="341"/>
                  </a:lnTo>
                  <a:close/>
                  <a:moveTo>
                    <a:pt x="71" y="328"/>
                  </a:moveTo>
                  <a:lnTo>
                    <a:pt x="70" y="330"/>
                  </a:lnTo>
                  <a:lnTo>
                    <a:pt x="70" y="330"/>
                  </a:lnTo>
                  <a:lnTo>
                    <a:pt x="71" y="328"/>
                  </a:lnTo>
                  <a:close/>
                  <a:moveTo>
                    <a:pt x="149" y="323"/>
                  </a:moveTo>
                  <a:lnTo>
                    <a:pt x="142" y="331"/>
                  </a:lnTo>
                  <a:lnTo>
                    <a:pt x="143" y="334"/>
                  </a:lnTo>
                  <a:lnTo>
                    <a:pt x="149" y="323"/>
                  </a:lnTo>
                  <a:close/>
                  <a:moveTo>
                    <a:pt x="197" y="300"/>
                  </a:moveTo>
                  <a:lnTo>
                    <a:pt x="176" y="324"/>
                  </a:lnTo>
                  <a:lnTo>
                    <a:pt x="187" y="313"/>
                  </a:lnTo>
                  <a:lnTo>
                    <a:pt x="197" y="300"/>
                  </a:lnTo>
                  <a:close/>
                  <a:moveTo>
                    <a:pt x="162" y="266"/>
                  </a:moveTo>
                  <a:lnTo>
                    <a:pt x="157" y="268"/>
                  </a:lnTo>
                  <a:lnTo>
                    <a:pt x="144" y="292"/>
                  </a:lnTo>
                  <a:lnTo>
                    <a:pt x="130" y="313"/>
                  </a:lnTo>
                  <a:lnTo>
                    <a:pt x="131" y="313"/>
                  </a:lnTo>
                  <a:lnTo>
                    <a:pt x="147" y="289"/>
                  </a:lnTo>
                  <a:lnTo>
                    <a:pt x="162" y="266"/>
                  </a:lnTo>
                  <a:close/>
                  <a:moveTo>
                    <a:pt x="203" y="258"/>
                  </a:moveTo>
                  <a:lnTo>
                    <a:pt x="191" y="285"/>
                  </a:lnTo>
                  <a:lnTo>
                    <a:pt x="198" y="277"/>
                  </a:lnTo>
                  <a:lnTo>
                    <a:pt x="203" y="268"/>
                  </a:lnTo>
                  <a:lnTo>
                    <a:pt x="204" y="268"/>
                  </a:lnTo>
                  <a:lnTo>
                    <a:pt x="203" y="258"/>
                  </a:lnTo>
                  <a:close/>
                  <a:moveTo>
                    <a:pt x="22" y="252"/>
                  </a:moveTo>
                  <a:lnTo>
                    <a:pt x="22" y="252"/>
                  </a:lnTo>
                  <a:lnTo>
                    <a:pt x="22" y="252"/>
                  </a:lnTo>
                  <a:lnTo>
                    <a:pt x="22" y="252"/>
                  </a:lnTo>
                  <a:close/>
                  <a:moveTo>
                    <a:pt x="76" y="241"/>
                  </a:moveTo>
                  <a:lnTo>
                    <a:pt x="53" y="264"/>
                  </a:lnTo>
                  <a:lnTo>
                    <a:pt x="53" y="266"/>
                  </a:lnTo>
                  <a:lnTo>
                    <a:pt x="39" y="287"/>
                  </a:lnTo>
                  <a:lnTo>
                    <a:pt x="38" y="288"/>
                  </a:lnTo>
                  <a:lnTo>
                    <a:pt x="37" y="289"/>
                  </a:lnTo>
                  <a:lnTo>
                    <a:pt x="39" y="293"/>
                  </a:lnTo>
                  <a:lnTo>
                    <a:pt x="76" y="241"/>
                  </a:lnTo>
                  <a:close/>
                  <a:moveTo>
                    <a:pt x="170" y="200"/>
                  </a:moveTo>
                  <a:lnTo>
                    <a:pt x="140" y="243"/>
                  </a:lnTo>
                  <a:lnTo>
                    <a:pt x="142" y="245"/>
                  </a:lnTo>
                  <a:lnTo>
                    <a:pt x="170" y="201"/>
                  </a:lnTo>
                  <a:lnTo>
                    <a:pt x="170" y="201"/>
                  </a:lnTo>
                  <a:lnTo>
                    <a:pt x="170" y="200"/>
                  </a:lnTo>
                  <a:close/>
                  <a:moveTo>
                    <a:pt x="149" y="190"/>
                  </a:moveTo>
                  <a:lnTo>
                    <a:pt x="147" y="194"/>
                  </a:lnTo>
                  <a:lnTo>
                    <a:pt x="151" y="190"/>
                  </a:lnTo>
                  <a:lnTo>
                    <a:pt x="149" y="190"/>
                  </a:lnTo>
                  <a:close/>
                  <a:moveTo>
                    <a:pt x="55" y="184"/>
                  </a:moveTo>
                  <a:lnTo>
                    <a:pt x="51" y="192"/>
                  </a:lnTo>
                  <a:lnTo>
                    <a:pt x="53" y="192"/>
                  </a:lnTo>
                  <a:lnTo>
                    <a:pt x="54" y="191"/>
                  </a:lnTo>
                  <a:lnTo>
                    <a:pt x="55" y="184"/>
                  </a:lnTo>
                  <a:close/>
                  <a:moveTo>
                    <a:pt x="183" y="0"/>
                  </a:moveTo>
                  <a:lnTo>
                    <a:pt x="186" y="0"/>
                  </a:lnTo>
                  <a:lnTo>
                    <a:pt x="189" y="1"/>
                  </a:lnTo>
                  <a:lnTo>
                    <a:pt x="191" y="2"/>
                  </a:lnTo>
                  <a:lnTo>
                    <a:pt x="193" y="5"/>
                  </a:lnTo>
                  <a:lnTo>
                    <a:pt x="193" y="8"/>
                  </a:lnTo>
                  <a:lnTo>
                    <a:pt x="193" y="10"/>
                  </a:lnTo>
                  <a:lnTo>
                    <a:pt x="190" y="13"/>
                  </a:lnTo>
                  <a:lnTo>
                    <a:pt x="159" y="40"/>
                  </a:lnTo>
                  <a:lnTo>
                    <a:pt x="131" y="71"/>
                  </a:lnTo>
                  <a:lnTo>
                    <a:pt x="108" y="103"/>
                  </a:lnTo>
                  <a:lnTo>
                    <a:pt x="85" y="140"/>
                  </a:lnTo>
                  <a:lnTo>
                    <a:pt x="85" y="143"/>
                  </a:lnTo>
                  <a:lnTo>
                    <a:pt x="73" y="174"/>
                  </a:lnTo>
                  <a:lnTo>
                    <a:pt x="92" y="166"/>
                  </a:lnTo>
                  <a:lnTo>
                    <a:pt x="111" y="165"/>
                  </a:lnTo>
                  <a:lnTo>
                    <a:pt x="131" y="166"/>
                  </a:lnTo>
                  <a:lnTo>
                    <a:pt x="151" y="171"/>
                  </a:lnTo>
                  <a:lnTo>
                    <a:pt x="170" y="179"/>
                  </a:lnTo>
                  <a:lnTo>
                    <a:pt x="187" y="191"/>
                  </a:lnTo>
                  <a:lnTo>
                    <a:pt x="204" y="205"/>
                  </a:lnTo>
                  <a:lnTo>
                    <a:pt x="219" y="225"/>
                  </a:lnTo>
                  <a:lnTo>
                    <a:pt x="227" y="247"/>
                  </a:lnTo>
                  <a:lnTo>
                    <a:pt x="228" y="276"/>
                  </a:lnTo>
                  <a:lnTo>
                    <a:pt x="221" y="302"/>
                  </a:lnTo>
                  <a:lnTo>
                    <a:pt x="208" y="326"/>
                  </a:lnTo>
                  <a:lnTo>
                    <a:pt x="189" y="344"/>
                  </a:lnTo>
                  <a:lnTo>
                    <a:pt x="165" y="359"/>
                  </a:lnTo>
                  <a:lnTo>
                    <a:pt x="138" y="365"/>
                  </a:lnTo>
                  <a:lnTo>
                    <a:pt x="122" y="366"/>
                  </a:lnTo>
                  <a:lnTo>
                    <a:pt x="106" y="365"/>
                  </a:lnTo>
                  <a:lnTo>
                    <a:pt x="90" y="362"/>
                  </a:lnTo>
                  <a:lnTo>
                    <a:pt x="76" y="359"/>
                  </a:lnTo>
                  <a:lnTo>
                    <a:pt x="64" y="349"/>
                  </a:lnTo>
                  <a:lnTo>
                    <a:pt x="53" y="340"/>
                  </a:lnTo>
                  <a:lnTo>
                    <a:pt x="36" y="324"/>
                  </a:lnTo>
                  <a:lnTo>
                    <a:pt x="22" y="306"/>
                  </a:lnTo>
                  <a:lnTo>
                    <a:pt x="13" y="287"/>
                  </a:lnTo>
                  <a:lnTo>
                    <a:pt x="4" y="254"/>
                  </a:lnTo>
                  <a:lnTo>
                    <a:pt x="0" y="222"/>
                  </a:lnTo>
                  <a:lnTo>
                    <a:pt x="0" y="194"/>
                  </a:lnTo>
                  <a:lnTo>
                    <a:pt x="5" y="165"/>
                  </a:lnTo>
                  <a:lnTo>
                    <a:pt x="13" y="137"/>
                  </a:lnTo>
                  <a:lnTo>
                    <a:pt x="26" y="111"/>
                  </a:lnTo>
                  <a:lnTo>
                    <a:pt x="45" y="85"/>
                  </a:lnTo>
                  <a:lnTo>
                    <a:pt x="67" y="60"/>
                  </a:lnTo>
                  <a:lnTo>
                    <a:pt x="92" y="39"/>
                  </a:lnTo>
                  <a:lnTo>
                    <a:pt x="121" y="22"/>
                  </a:lnTo>
                  <a:lnTo>
                    <a:pt x="151" y="9"/>
                  </a:lnTo>
                  <a:lnTo>
                    <a:pt x="183" y="0"/>
                  </a:lnTo>
                  <a:close/>
                </a:path>
              </a:pathLst>
            </a:custGeom>
            <a:grpFill/>
            <a:ln w="0">
              <a:solidFill>
                <a:schemeClr val="accent3"/>
              </a:solidFill>
              <a:prstDash val="solid"/>
              <a:round/>
            </a:ln>
          </p:spPr>
          <p:txBody>
            <a:bodyPr vert="horz" wrap="square" lIns="68580" tIns="34290" rIns="68580" bIns="34290" numCol="1" anchor="t" anchorCtr="0" compatLnSpc="1"/>
            <a:lstStyle/>
            <a:p>
              <a:endParaRPr lang="en-US" sz="1350"/>
            </a:p>
          </p:txBody>
        </p:sp>
      </p:grpSp>
      <p:grpSp>
        <p:nvGrpSpPr>
          <p:cNvPr id="8" name="Group 6"/>
          <p:cNvGrpSpPr/>
          <p:nvPr/>
        </p:nvGrpSpPr>
        <p:grpSpPr>
          <a:xfrm>
            <a:off x="10536555" y="1612265"/>
            <a:ext cx="1665605" cy="2658110"/>
            <a:chOff x="10945875" y="2666238"/>
            <a:chExt cx="1246126" cy="1596688"/>
          </a:xfrm>
        </p:grpSpPr>
        <p:sp>
          <p:nvSpPr>
            <p:cNvPr id="53" name="Freeform: Shape 52"/>
            <p:cNvSpPr/>
            <p:nvPr/>
          </p:nvSpPr>
          <p:spPr bwMode="auto">
            <a:xfrm flipH="1">
              <a:off x="10991797" y="3794613"/>
              <a:ext cx="419186" cy="422137"/>
            </a:xfrm>
            <a:custGeom>
              <a:avLst/>
              <a:gdLst>
                <a:gd name="connsiteX0" fmla="*/ 347640 w 419186"/>
                <a:gd name="connsiteY0" fmla="*/ 0 h 422137"/>
                <a:gd name="connsiteX1" fmla="*/ 22224 w 419186"/>
                <a:gd name="connsiteY1" fmla="*/ 30163 h 422137"/>
                <a:gd name="connsiteX2" fmla="*/ 0 w 419186"/>
                <a:gd name="connsiteY2" fmla="*/ 350838 h 422137"/>
                <a:gd name="connsiteX3" fmla="*/ 282286 w 419186"/>
                <a:gd name="connsiteY3" fmla="*/ 422137 h 422137"/>
                <a:gd name="connsiteX4" fmla="*/ 283491 w 419186"/>
                <a:gd name="connsiteY4" fmla="*/ 420932 h 422137"/>
                <a:gd name="connsiteX5" fmla="*/ 282557 w 419186"/>
                <a:gd name="connsiteY5" fmla="*/ 420688 h 422137"/>
                <a:gd name="connsiteX6" fmla="*/ 333909 w 419186"/>
                <a:gd name="connsiteY6" fmla="*/ 370514 h 422137"/>
                <a:gd name="connsiteX7" fmla="*/ 419186 w 419186"/>
                <a:gd name="connsiteY7" fmla="*/ 285236 h 422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9186" h="422137">
                  <a:moveTo>
                    <a:pt x="347640" y="0"/>
                  </a:moveTo>
                  <a:lnTo>
                    <a:pt x="22224" y="30163"/>
                  </a:lnTo>
                  <a:lnTo>
                    <a:pt x="0" y="350838"/>
                  </a:lnTo>
                  <a:lnTo>
                    <a:pt x="282286" y="422137"/>
                  </a:lnTo>
                  <a:lnTo>
                    <a:pt x="283491" y="420932"/>
                  </a:lnTo>
                  <a:lnTo>
                    <a:pt x="282557" y="420688"/>
                  </a:lnTo>
                  <a:lnTo>
                    <a:pt x="333909" y="370514"/>
                  </a:lnTo>
                  <a:lnTo>
                    <a:pt x="419186" y="285236"/>
                  </a:lnTo>
                  <a:close/>
                </a:path>
              </a:pathLst>
            </a:custGeom>
            <a:solidFill>
              <a:srgbClr val="EFD7C2"/>
            </a:solidFill>
            <a:ln w="0">
              <a:solidFill>
                <a:srgbClr val="EFD7C2"/>
              </a:solidFill>
              <a:prstDash val="solid"/>
              <a:round/>
            </a:ln>
          </p:spPr>
          <p:txBody>
            <a:bodyPr vert="horz" wrap="square" lIns="68580" tIns="34290" rIns="68580" bIns="34290" numCol="1" anchor="t" anchorCtr="0" compatLnSpc="1">
              <a:noAutofit/>
            </a:bodyPr>
            <a:lstStyle/>
            <a:p>
              <a:endParaRPr lang="en-US" sz="1350"/>
            </a:p>
          </p:txBody>
        </p:sp>
        <p:sp>
          <p:nvSpPr>
            <p:cNvPr id="55" name="Freeform: Shape 54"/>
            <p:cNvSpPr/>
            <p:nvPr/>
          </p:nvSpPr>
          <p:spPr bwMode="auto">
            <a:xfrm flipH="1">
              <a:off x="11056403" y="3824776"/>
              <a:ext cx="354581" cy="391974"/>
            </a:xfrm>
            <a:custGeom>
              <a:avLst/>
              <a:gdLst>
                <a:gd name="connsiteX0" fmla="*/ 34923 w 354581"/>
                <a:gd name="connsiteY0" fmla="*/ 0 h 391974"/>
                <a:gd name="connsiteX1" fmla="*/ 22224 w 354581"/>
                <a:gd name="connsiteY1" fmla="*/ 0 h 391974"/>
                <a:gd name="connsiteX2" fmla="*/ 0 w 354581"/>
                <a:gd name="connsiteY2" fmla="*/ 320675 h 391974"/>
                <a:gd name="connsiteX3" fmla="*/ 282286 w 354581"/>
                <a:gd name="connsiteY3" fmla="*/ 391974 h 391974"/>
                <a:gd name="connsiteX4" fmla="*/ 283491 w 354581"/>
                <a:gd name="connsiteY4" fmla="*/ 390769 h 391974"/>
                <a:gd name="connsiteX5" fmla="*/ 282557 w 354581"/>
                <a:gd name="connsiteY5" fmla="*/ 390525 h 391974"/>
                <a:gd name="connsiteX6" fmla="*/ 333893 w 354581"/>
                <a:gd name="connsiteY6" fmla="*/ 340366 h 391974"/>
                <a:gd name="connsiteX7" fmla="*/ 354581 w 354581"/>
                <a:gd name="connsiteY7" fmla="*/ 319678 h 39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4581" h="391974">
                  <a:moveTo>
                    <a:pt x="34923" y="0"/>
                  </a:moveTo>
                  <a:lnTo>
                    <a:pt x="22224" y="0"/>
                  </a:lnTo>
                  <a:lnTo>
                    <a:pt x="0" y="320675"/>
                  </a:lnTo>
                  <a:lnTo>
                    <a:pt x="282286" y="391974"/>
                  </a:lnTo>
                  <a:lnTo>
                    <a:pt x="283491" y="390769"/>
                  </a:lnTo>
                  <a:lnTo>
                    <a:pt x="282557" y="390525"/>
                  </a:lnTo>
                  <a:lnTo>
                    <a:pt x="333893" y="340366"/>
                  </a:lnTo>
                  <a:lnTo>
                    <a:pt x="354581" y="319678"/>
                  </a:lnTo>
                  <a:close/>
                </a:path>
              </a:pathLst>
            </a:custGeom>
            <a:solidFill>
              <a:srgbClr val="C6A691"/>
            </a:solidFill>
            <a:ln w="0">
              <a:solidFill>
                <a:srgbClr val="C6A691"/>
              </a:solidFill>
              <a:prstDash val="solid"/>
              <a:round/>
            </a:ln>
          </p:spPr>
          <p:txBody>
            <a:bodyPr vert="horz" wrap="square" lIns="68580" tIns="34290" rIns="68580" bIns="34290" numCol="1" anchor="t" anchorCtr="0" compatLnSpc="1">
              <a:noAutofit/>
            </a:bodyPr>
            <a:lstStyle/>
            <a:p>
              <a:endParaRPr lang="en-US" sz="1350"/>
            </a:p>
          </p:txBody>
        </p:sp>
        <p:sp>
          <p:nvSpPr>
            <p:cNvPr id="57" name="Freeform: Shape 56"/>
            <p:cNvSpPr/>
            <p:nvPr/>
          </p:nvSpPr>
          <p:spPr bwMode="auto">
            <a:xfrm flipH="1">
              <a:off x="10988770" y="3807313"/>
              <a:ext cx="409515" cy="406408"/>
            </a:xfrm>
            <a:custGeom>
              <a:avLst/>
              <a:gdLst>
                <a:gd name="connsiteX0" fmla="*/ 163502 w 409515"/>
                <a:gd name="connsiteY0" fmla="*/ 0 h 406408"/>
                <a:gd name="connsiteX1" fmla="*/ 12699 w 409515"/>
                <a:gd name="connsiteY1" fmla="*/ 14288 h 406408"/>
                <a:gd name="connsiteX2" fmla="*/ 0 w 409515"/>
                <a:gd name="connsiteY2" fmla="*/ 168275 h 406408"/>
                <a:gd name="connsiteX3" fmla="*/ 226998 w 409515"/>
                <a:gd name="connsiteY3" fmla="*/ 395288 h 406408"/>
                <a:gd name="connsiteX4" fmla="*/ 271475 w 409515"/>
                <a:gd name="connsiteY4" fmla="*/ 406408 h 406408"/>
                <a:gd name="connsiteX5" fmla="*/ 321207 w 409515"/>
                <a:gd name="connsiteY5" fmla="*/ 357816 h 406408"/>
                <a:gd name="connsiteX6" fmla="*/ 409515 w 409515"/>
                <a:gd name="connsiteY6" fmla="*/ 269508 h 406408"/>
                <a:gd name="connsiteX7" fmla="*/ 401612 w 409515"/>
                <a:gd name="connsiteY7" fmla="*/ 238125 h 406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9515" h="406408">
                  <a:moveTo>
                    <a:pt x="163502" y="0"/>
                  </a:moveTo>
                  <a:lnTo>
                    <a:pt x="12699" y="14288"/>
                  </a:lnTo>
                  <a:lnTo>
                    <a:pt x="0" y="168275"/>
                  </a:lnTo>
                  <a:lnTo>
                    <a:pt x="226998" y="395288"/>
                  </a:lnTo>
                  <a:lnTo>
                    <a:pt x="271475" y="406408"/>
                  </a:lnTo>
                  <a:lnTo>
                    <a:pt x="321207" y="357816"/>
                  </a:lnTo>
                  <a:lnTo>
                    <a:pt x="409515" y="269508"/>
                  </a:lnTo>
                  <a:lnTo>
                    <a:pt x="401612" y="238125"/>
                  </a:lnTo>
                  <a:close/>
                </a:path>
              </a:pathLst>
            </a:custGeom>
            <a:solidFill>
              <a:srgbClr val="E2C0A8"/>
            </a:solidFill>
            <a:ln w="0">
              <a:solidFill>
                <a:srgbClr val="E2C0A8"/>
              </a:solidFill>
              <a:prstDash val="solid"/>
              <a:round/>
            </a:ln>
          </p:spPr>
          <p:txBody>
            <a:bodyPr vert="horz" wrap="square" lIns="68580" tIns="34290" rIns="68580" bIns="34290" numCol="1" anchor="t" anchorCtr="0" compatLnSpc="1">
              <a:noAutofit/>
            </a:bodyPr>
            <a:lstStyle/>
            <a:p>
              <a:endParaRPr lang="en-US" sz="1350"/>
            </a:p>
          </p:txBody>
        </p:sp>
        <p:sp>
          <p:nvSpPr>
            <p:cNvPr id="64" name="Freeform: Shape 63"/>
            <p:cNvSpPr/>
            <p:nvPr/>
          </p:nvSpPr>
          <p:spPr bwMode="auto">
            <a:xfrm flipH="1">
              <a:off x="11039532" y="2666238"/>
              <a:ext cx="1152469" cy="1479213"/>
            </a:xfrm>
            <a:custGeom>
              <a:avLst/>
              <a:gdLst>
                <a:gd name="connsiteX0" fmla="*/ 0 w 1152469"/>
                <a:gd name="connsiteY0" fmla="*/ 0 h 1479213"/>
                <a:gd name="connsiteX1" fmla="*/ 0 w 1152469"/>
                <a:gd name="connsiteY1" fmla="*/ 698033 h 1479213"/>
                <a:gd name="connsiteX2" fmla="*/ 776256 w 1152469"/>
                <a:gd name="connsiteY2" fmla="*/ 1476038 h 1479213"/>
                <a:gd name="connsiteX3" fmla="*/ 781018 w 1152469"/>
                <a:gd name="connsiteY3" fmla="*/ 1479213 h 1479213"/>
                <a:gd name="connsiteX4" fmla="*/ 1034051 w 1152469"/>
                <a:gd name="connsiteY4" fmla="*/ 1223853 h 1479213"/>
                <a:gd name="connsiteX5" fmla="*/ 1049288 w 1152469"/>
                <a:gd name="connsiteY5" fmla="*/ 1234738 h 1479213"/>
                <a:gd name="connsiteX6" fmla="*/ 1074687 w 1152469"/>
                <a:gd name="connsiteY6" fmla="*/ 1245851 h 1479213"/>
                <a:gd name="connsiteX7" fmla="*/ 1101672 w 1152469"/>
                <a:gd name="connsiteY7" fmla="*/ 1247438 h 1479213"/>
                <a:gd name="connsiteX8" fmla="*/ 1128658 w 1152469"/>
                <a:gd name="connsiteY8" fmla="*/ 1241088 h 1479213"/>
                <a:gd name="connsiteX9" fmla="*/ 1152469 w 1152469"/>
                <a:gd name="connsiteY9" fmla="*/ 1231563 h 1479213"/>
                <a:gd name="connsiteX10" fmla="*/ 1128658 w 1152469"/>
                <a:gd name="connsiteY10" fmla="*/ 1131551 h 1479213"/>
                <a:gd name="connsiteX11" fmla="*/ 1127393 w 1152469"/>
                <a:gd name="connsiteY11" fmla="*/ 1129653 h 1479213"/>
                <a:gd name="connsiteX12" fmla="*/ 1128658 w 1152469"/>
                <a:gd name="connsiteY12" fmla="*/ 1128376 h 1479213"/>
                <a:gd name="connsiteX13" fmla="*/ 1125483 w 1152469"/>
                <a:gd name="connsiteY13" fmla="*/ 1126788 h 1479213"/>
                <a:gd name="connsiteX14" fmla="*/ 1054050 w 1152469"/>
                <a:gd name="connsiteY14" fmla="*/ 1053763 h 1479213"/>
                <a:gd name="connsiteX15" fmla="*/ 1053045 w 1152469"/>
                <a:gd name="connsiteY15" fmla="*/ 1054266 h 1479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52469" h="1479213">
                  <a:moveTo>
                    <a:pt x="0" y="0"/>
                  </a:moveTo>
                  <a:lnTo>
                    <a:pt x="0" y="698033"/>
                  </a:lnTo>
                  <a:lnTo>
                    <a:pt x="776256" y="1476038"/>
                  </a:lnTo>
                  <a:lnTo>
                    <a:pt x="781018" y="1479213"/>
                  </a:lnTo>
                  <a:lnTo>
                    <a:pt x="1034051" y="1223853"/>
                  </a:lnTo>
                  <a:lnTo>
                    <a:pt x="1049288" y="1234738"/>
                  </a:lnTo>
                  <a:lnTo>
                    <a:pt x="1074687" y="1245851"/>
                  </a:lnTo>
                  <a:lnTo>
                    <a:pt x="1101672" y="1247438"/>
                  </a:lnTo>
                  <a:lnTo>
                    <a:pt x="1128658" y="1241088"/>
                  </a:lnTo>
                  <a:lnTo>
                    <a:pt x="1152469" y="1231563"/>
                  </a:lnTo>
                  <a:lnTo>
                    <a:pt x="1128658" y="1131551"/>
                  </a:lnTo>
                  <a:lnTo>
                    <a:pt x="1127393" y="1129653"/>
                  </a:lnTo>
                  <a:lnTo>
                    <a:pt x="1128658" y="1128376"/>
                  </a:lnTo>
                  <a:lnTo>
                    <a:pt x="1125483" y="1126788"/>
                  </a:lnTo>
                  <a:lnTo>
                    <a:pt x="1054050" y="1053763"/>
                  </a:lnTo>
                  <a:lnTo>
                    <a:pt x="1053045" y="1054266"/>
                  </a:lnTo>
                  <a:close/>
                </a:path>
              </a:pathLst>
            </a:custGeom>
            <a:solidFill>
              <a:schemeClr val="accent3">
                <a:lumMod val="60000"/>
                <a:lumOff val="40000"/>
              </a:schemeClr>
            </a:solidFill>
            <a:ln w="0">
              <a:solidFill>
                <a:schemeClr val="accent3">
                  <a:lumMod val="60000"/>
                  <a:lumOff val="40000"/>
                </a:schemeClr>
              </a:solidFill>
              <a:prstDash val="solid"/>
              <a:round/>
            </a:ln>
          </p:spPr>
          <p:txBody>
            <a:bodyPr vert="horz" wrap="square" lIns="68580" tIns="34290" rIns="68580" bIns="34290" numCol="1" anchor="t" anchorCtr="0" compatLnSpc="1">
              <a:noAutofit/>
            </a:bodyPr>
            <a:lstStyle/>
            <a:p>
              <a:endParaRPr lang="en-US" sz="1350"/>
            </a:p>
          </p:txBody>
        </p:sp>
        <p:sp>
          <p:nvSpPr>
            <p:cNvPr id="60" name="Freeform: Shape 59"/>
            <p:cNvSpPr/>
            <p:nvPr/>
          </p:nvSpPr>
          <p:spPr bwMode="auto">
            <a:xfrm flipH="1">
              <a:off x="11249068" y="3038014"/>
              <a:ext cx="942932" cy="1131251"/>
            </a:xfrm>
            <a:custGeom>
              <a:avLst/>
              <a:gdLst>
                <a:gd name="connsiteX0" fmla="*/ 0 w 942932"/>
                <a:gd name="connsiteY0" fmla="*/ 0 h 1131251"/>
                <a:gd name="connsiteX1" fmla="*/ 0 w 942932"/>
                <a:gd name="connsiteY1" fmla="*/ 326259 h 1131251"/>
                <a:gd name="connsiteX2" fmla="*/ 776177 w 942932"/>
                <a:gd name="connsiteY2" fmla="*/ 1104185 h 1131251"/>
                <a:gd name="connsiteX3" fmla="*/ 776254 w 942932"/>
                <a:gd name="connsiteY3" fmla="*/ 1104264 h 1131251"/>
                <a:gd name="connsiteX4" fmla="*/ 781017 w 942932"/>
                <a:gd name="connsiteY4" fmla="*/ 1107439 h 1131251"/>
                <a:gd name="connsiteX5" fmla="*/ 881023 w 942932"/>
                <a:gd name="connsiteY5" fmla="*/ 1131251 h 1131251"/>
                <a:gd name="connsiteX6" fmla="*/ 893722 w 942932"/>
                <a:gd name="connsiteY6" fmla="*/ 1102676 h 1131251"/>
                <a:gd name="connsiteX7" fmla="*/ 893722 w 942932"/>
                <a:gd name="connsiteY7" fmla="*/ 1069338 h 1131251"/>
                <a:gd name="connsiteX8" fmla="*/ 882610 w 942932"/>
                <a:gd name="connsiteY8" fmla="*/ 1037588 h 1131251"/>
                <a:gd name="connsiteX9" fmla="*/ 868935 w 942932"/>
                <a:gd name="connsiteY9" fmla="*/ 1018653 h 1131251"/>
                <a:gd name="connsiteX10" fmla="*/ 942932 w 942932"/>
                <a:gd name="connsiteY10" fmla="*/ 943925 h 1131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42932" h="1131251">
                  <a:moveTo>
                    <a:pt x="0" y="0"/>
                  </a:moveTo>
                  <a:lnTo>
                    <a:pt x="0" y="326259"/>
                  </a:lnTo>
                  <a:lnTo>
                    <a:pt x="776177" y="1104185"/>
                  </a:lnTo>
                  <a:lnTo>
                    <a:pt x="776254" y="1104264"/>
                  </a:lnTo>
                  <a:lnTo>
                    <a:pt x="781017" y="1107439"/>
                  </a:lnTo>
                  <a:lnTo>
                    <a:pt x="881023" y="1131251"/>
                  </a:lnTo>
                  <a:lnTo>
                    <a:pt x="893722" y="1102676"/>
                  </a:lnTo>
                  <a:lnTo>
                    <a:pt x="893722" y="1069338"/>
                  </a:lnTo>
                  <a:lnTo>
                    <a:pt x="882610" y="1037588"/>
                  </a:lnTo>
                  <a:lnTo>
                    <a:pt x="868935" y="1018653"/>
                  </a:lnTo>
                  <a:lnTo>
                    <a:pt x="942932" y="943925"/>
                  </a:lnTo>
                  <a:close/>
                </a:path>
              </a:pathLst>
            </a:custGeom>
            <a:solidFill>
              <a:schemeClr val="accent3">
                <a:lumMod val="75000"/>
              </a:schemeClr>
            </a:solidFill>
            <a:ln w="0">
              <a:solidFill>
                <a:schemeClr val="accent3">
                  <a:lumMod val="75000"/>
                </a:schemeClr>
              </a:solidFill>
              <a:prstDash val="solid"/>
              <a:round/>
            </a:ln>
          </p:spPr>
          <p:txBody>
            <a:bodyPr vert="horz" wrap="square" lIns="68580" tIns="34290" rIns="68580" bIns="34290" numCol="1" anchor="t" anchorCtr="0" compatLnSpc="1">
              <a:noAutofit/>
            </a:bodyPr>
            <a:lstStyle/>
            <a:p>
              <a:endParaRPr lang="en-US" sz="1350"/>
            </a:p>
          </p:txBody>
        </p:sp>
        <p:sp>
          <p:nvSpPr>
            <p:cNvPr id="62" name="Freeform: Shape 61"/>
            <p:cNvSpPr/>
            <p:nvPr/>
          </p:nvSpPr>
          <p:spPr>
            <a:xfrm>
              <a:off x="11130014" y="2861615"/>
              <a:ext cx="1061987" cy="1229481"/>
            </a:xfrm>
            <a:custGeom>
              <a:avLst/>
              <a:gdLst>
                <a:gd name="connsiteX0" fmla="*/ 1061987 w 1061987"/>
                <a:gd name="connsiteY0" fmla="*/ 0 h 1229481"/>
                <a:gd name="connsiteX1" fmla="*/ 1061987 w 1061987"/>
                <a:gd name="connsiteY1" fmla="*/ 333541 h 1229481"/>
                <a:gd name="connsiteX2" fmla="*/ 205505 w 1061987"/>
                <a:gd name="connsiteY2" fmla="*/ 1190933 h 1229481"/>
                <a:gd name="connsiteX3" fmla="*/ 205468 w 1061987"/>
                <a:gd name="connsiteY3" fmla="*/ 1190896 h 1229481"/>
                <a:gd name="connsiteX4" fmla="*/ 202927 w 1061987"/>
                <a:gd name="connsiteY4" fmla="*/ 1194664 h 1229481"/>
                <a:gd name="connsiteX5" fmla="*/ 118872 w 1061987"/>
                <a:gd name="connsiteY5" fmla="*/ 1229481 h 1229481"/>
                <a:gd name="connsiteX6" fmla="*/ 0 w 1061987"/>
                <a:gd name="connsiteY6" fmla="*/ 1110609 h 1229481"/>
                <a:gd name="connsiteX7" fmla="*/ 34817 w 1061987"/>
                <a:gd name="connsiteY7" fmla="*/ 1026554 h 1229481"/>
                <a:gd name="connsiteX8" fmla="*/ 40040 w 1061987"/>
                <a:gd name="connsiteY8" fmla="*/ 1023033 h 1229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1987" h="1229481">
                  <a:moveTo>
                    <a:pt x="1061987" y="0"/>
                  </a:moveTo>
                  <a:lnTo>
                    <a:pt x="1061987" y="333541"/>
                  </a:lnTo>
                  <a:lnTo>
                    <a:pt x="205505" y="1190933"/>
                  </a:lnTo>
                  <a:lnTo>
                    <a:pt x="205468" y="1190896"/>
                  </a:lnTo>
                  <a:lnTo>
                    <a:pt x="202927" y="1194664"/>
                  </a:lnTo>
                  <a:cubicBezTo>
                    <a:pt x="181416" y="1216176"/>
                    <a:pt x="151698" y="1229481"/>
                    <a:pt x="118872" y="1229481"/>
                  </a:cubicBezTo>
                  <a:cubicBezTo>
                    <a:pt x="53221" y="1229481"/>
                    <a:pt x="0" y="1176260"/>
                    <a:pt x="0" y="1110609"/>
                  </a:cubicBezTo>
                  <a:cubicBezTo>
                    <a:pt x="0" y="1077784"/>
                    <a:pt x="13305" y="1048066"/>
                    <a:pt x="34817" y="1026554"/>
                  </a:cubicBezTo>
                  <a:lnTo>
                    <a:pt x="40040" y="1023033"/>
                  </a:lnTo>
                  <a:close/>
                </a:path>
              </a:pathLst>
            </a:custGeom>
            <a:solidFill>
              <a:schemeClr val="accent3"/>
            </a:solidFill>
            <a:ln w="0">
              <a:solidFill>
                <a:schemeClr val="accent3"/>
              </a:solidFill>
              <a:prstDash val="solid"/>
              <a:round/>
            </a:ln>
          </p:spPr>
          <p:txBody>
            <a:bodyPr vert="horz" wrap="square" lIns="68580" tIns="34290" rIns="68580" bIns="34290" numCol="1" anchor="t" anchorCtr="0" compatLnSpc="1"/>
            <a:lstStyle/>
            <a:p>
              <a:endParaRPr lang="en-US" sz="1350">
                <a:solidFill>
                  <a:schemeClr val="tx1"/>
                </a:solidFill>
              </a:endParaRPr>
            </a:p>
          </p:txBody>
        </p:sp>
        <p:sp>
          <p:nvSpPr>
            <p:cNvPr id="52" name="Freeform 85"/>
            <p:cNvSpPr/>
            <p:nvPr/>
          </p:nvSpPr>
          <p:spPr bwMode="auto">
            <a:xfrm flipH="1">
              <a:off x="10945875" y="4080363"/>
              <a:ext cx="182551" cy="182563"/>
            </a:xfrm>
            <a:custGeom>
              <a:avLst/>
              <a:gdLst>
                <a:gd name="T0" fmla="*/ 87 w 115"/>
                <a:gd name="T1" fmla="*/ 0 h 115"/>
                <a:gd name="T2" fmla="*/ 115 w 115"/>
                <a:gd name="T3" fmla="*/ 115 h 115"/>
                <a:gd name="T4" fmla="*/ 0 w 115"/>
                <a:gd name="T5" fmla="*/ 85 h 115"/>
                <a:gd name="T6" fmla="*/ 87 w 115"/>
                <a:gd name="T7" fmla="*/ 0 h 115"/>
              </a:gdLst>
              <a:ahLst/>
              <a:cxnLst>
                <a:cxn ang="0">
                  <a:pos x="T0" y="T1"/>
                </a:cxn>
                <a:cxn ang="0">
                  <a:pos x="T2" y="T3"/>
                </a:cxn>
                <a:cxn ang="0">
                  <a:pos x="T4" y="T5"/>
                </a:cxn>
                <a:cxn ang="0">
                  <a:pos x="T6" y="T7"/>
                </a:cxn>
              </a:cxnLst>
              <a:rect l="0" t="0" r="r" b="b"/>
              <a:pathLst>
                <a:path w="115" h="115">
                  <a:moveTo>
                    <a:pt x="87" y="0"/>
                  </a:moveTo>
                  <a:lnTo>
                    <a:pt x="115" y="115"/>
                  </a:lnTo>
                  <a:lnTo>
                    <a:pt x="0" y="85"/>
                  </a:lnTo>
                  <a:lnTo>
                    <a:pt x="87" y="0"/>
                  </a:lnTo>
                  <a:close/>
                </a:path>
              </a:pathLst>
            </a:custGeom>
            <a:solidFill>
              <a:schemeClr val="accent3"/>
            </a:solidFill>
            <a:ln w="0">
              <a:solidFill>
                <a:schemeClr val="accent3"/>
              </a:solidFill>
              <a:prstDash val="solid"/>
              <a:round/>
            </a:ln>
          </p:spPr>
          <p:txBody>
            <a:bodyPr vert="horz" wrap="square" lIns="68580" tIns="34290" rIns="68580" bIns="34290" numCol="1" anchor="t" anchorCtr="0" compatLnSpc="1"/>
            <a:lstStyle/>
            <a:p>
              <a:endParaRPr lang="en-US" sz="1350"/>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Freeform 10"/>
          <p:cNvSpPr/>
          <p:nvPr>
            <p:custDataLst>
              <p:tags r:id="rId1"/>
            </p:custDataLst>
          </p:nvPr>
        </p:nvSpPr>
        <p:spPr bwMode="auto">
          <a:xfrm rot="16200000">
            <a:off x="3902710" y="3730625"/>
            <a:ext cx="4396105" cy="504190"/>
          </a:xfrm>
          <a:custGeom>
            <a:avLst/>
            <a:gdLst>
              <a:gd name="T0" fmla="*/ 2768 w 3158"/>
              <a:gd name="T1" fmla="*/ 0 h 225"/>
              <a:gd name="T2" fmla="*/ 0 w 3158"/>
              <a:gd name="T3" fmla="*/ 0 h 225"/>
              <a:gd name="T4" fmla="*/ 390 w 3158"/>
              <a:gd name="T5" fmla="*/ 225 h 225"/>
              <a:gd name="T6" fmla="*/ 3158 w 3158"/>
              <a:gd name="T7" fmla="*/ 225 h 225"/>
              <a:gd name="T8" fmla="*/ 2768 w 3158"/>
              <a:gd name="T9" fmla="*/ 0 h 225"/>
            </a:gdLst>
            <a:ahLst/>
            <a:cxnLst>
              <a:cxn ang="0">
                <a:pos x="T0" y="T1"/>
              </a:cxn>
              <a:cxn ang="0">
                <a:pos x="T2" y="T3"/>
              </a:cxn>
              <a:cxn ang="0">
                <a:pos x="T4" y="T5"/>
              </a:cxn>
              <a:cxn ang="0">
                <a:pos x="T6" y="T7"/>
              </a:cxn>
              <a:cxn ang="0">
                <a:pos x="T8" y="T9"/>
              </a:cxn>
            </a:cxnLst>
            <a:rect l="0" t="0" r="r" b="b"/>
            <a:pathLst>
              <a:path w="3158" h="225">
                <a:moveTo>
                  <a:pt x="2768" y="0"/>
                </a:moveTo>
                <a:lnTo>
                  <a:pt x="0" y="0"/>
                </a:lnTo>
                <a:lnTo>
                  <a:pt x="390" y="225"/>
                </a:lnTo>
                <a:lnTo>
                  <a:pt x="3158" y="225"/>
                </a:lnTo>
                <a:lnTo>
                  <a:pt x="2768" y="0"/>
                </a:lnTo>
                <a:close/>
              </a:path>
            </a:pathLst>
          </a:custGeom>
          <a:solidFill>
            <a:schemeClr val="dk1"/>
          </a:solidFill>
          <a:ln w="25400">
            <a:solidFill>
              <a:schemeClr val="accent1"/>
            </a:solidFill>
          </a:ln>
        </p:spPr>
        <p:txBody>
          <a:bodyPr vert="horz" wrap="square" lIns="91440" tIns="45720" rIns="91440" bIns="45720" numCol="1" anchor="t" anchorCtr="0" compatLnSpc="1"/>
          <a:lstStyle/>
          <a:p>
            <a:endParaRPr lang="en-US">
              <a:solidFill>
                <a:schemeClr val="dk1"/>
              </a:solidFill>
              <a:latin typeface="微软雅黑" panose="020B0503020204020204" charset="-122"/>
              <a:ea typeface="微软雅黑" panose="020B0503020204020204" charset="-122"/>
            </a:endParaRPr>
          </a:p>
        </p:txBody>
      </p:sp>
      <p:sp>
        <p:nvSpPr>
          <p:cNvPr id="24" name="Freeform 7"/>
          <p:cNvSpPr/>
          <p:nvPr>
            <p:custDataLst>
              <p:tags r:id="rId2"/>
            </p:custDataLst>
          </p:nvPr>
        </p:nvSpPr>
        <p:spPr bwMode="auto">
          <a:xfrm rot="16200000">
            <a:off x="1028065" y="3729355"/>
            <a:ext cx="4396105" cy="506730"/>
          </a:xfrm>
          <a:custGeom>
            <a:avLst/>
            <a:gdLst>
              <a:gd name="T0" fmla="*/ 2768 w 3158"/>
              <a:gd name="T1" fmla="*/ 0 h 226"/>
              <a:gd name="T2" fmla="*/ 0 w 3158"/>
              <a:gd name="T3" fmla="*/ 0 h 226"/>
              <a:gd name="T4" fmla="*/ 390 w 3158"/>
              <a:gd name="T5" fmla="*/ 226 h 226"/>
              <a:gd name="T6" fmla="*/ 3158 w 3158"/>
              <a:gd name="T7" fmla="*/ 226 h 226"/>
              <a:gd name="T8" fmla="*/ 2768 w 3158"/>
              <a:gd name="T9" fmla="*/ 0 h 226"/>
            </a:gdLst>
            <a:ahLst/>
            <a:cxnLst>
              <a:cxn ang="0">
                <a:pos x="T0" y="T1"/>
              </a:cxn>
              <a:cxn ang="0">
                <a:pos x="T2" y="T3"/>
              </a:cxn>
              <a:cxn ang="0">
                <a:pos x="T4" y="T5"/>
              </a:cxn>
              <a:cxn ang="0">
                <a:pos x="T6" y="T7"/>
              </a:cxn>
              <a:cxn ang="0">
                <a:pos x="T8" y="T9"/>
              </a:cxn>
            </a:cxnLst>
            <a:rect l="0" t="0" r="r" b="b"/>
            <a:pathLst>
              <a:path w="3158" h="226">
                <a:moveTo>
                  <a:pt x="2768" y="0"/>
                </a:moveTo>
                <a:lnTo>
                  <a:pt x="0" y="0"/>
                </a:lnTo>
                <a:lnTo>
                  <a:pt x="390" y="226"/>
                </a:lnTo>
                <a:lnTo>
                  <a:pt x="3158" y="226"/>
                </a:lnTo>
                <a:lnTo>
                  <a:pt x="2768" y="0"/>
                </a:lnTo>
                <a:close/>
              </a:path>
            </a:pathLst>
          </a:custGeom>
          <a:solidFill>
            <a:schemeClr val="dk1"/>
          </a:solidFill>
          <a:ln w="25400">
            <a:solidFill>
              <a:schemeClr val="accent1"/>
            </a:solidFill>
          </a:ln>
        </p:spPr>
        <p:txBody>
          <a:bodyPr vert="horz" wrap="square" lIns="91440" tIns="45720" rIns="91440" bIns="45720" numCol="1" anchor="t" anchorCtr="0" compatLnSpc="1"/>
          <a:lstStyle/>
          <a:p>
            <a:endParaRPr lang="en-US">
              <a:solidFill>
                <a:schemeClr val="dk1"/>
              </a:solidFill>
              <a:latin typeface="微软雅黑" panose="020B0503020204020204" charset="-122"/>
              <a:ea typeface="微软雅黑" panose="020B0503020204020204" charset="-122"/>
            </a:endParaRPr>
          </a:p>
        </p:txBody>
      </p:sp>
      <p:sp>
        <p:nvSpPr>
          <p:cNvPr id="25" name="Rectangle 5"/>
          <p:cNvSpPr>
            <a:spLocks noChangeArrowheads="1"/>
          </p:cNvSpPr>
          <p:nvPr>
            <p:custDataLst>
              <p:tags r:id="rId3"/>
            </p:custDataLst>
          </p:nvPr>
        </p:nvSpPr>
        <p:spPr bwMode="auto">
          <a:xfrm rot="5400000">
            <a:off x="-412115" y="2795905"/>
            <a:ext cx="4396105" cy="2374265"/>
          </a:xfrm>
          <a:prstGeom prst="rect">
            <a:avLst/>
          </a:prstGeom>
          <a:solidFill>
            <a:schemeClr val="lt1"/>
          </a:solidFill>
          <a:ln w="25400">
            <a:solidFill>
              <a:schemeClr val="accent1"/>
            </a:solidFill>
            <a:miter lim="800000"/>
          </a:ln>
        </p:spPr>
        <p:txBody>
          <a:bodyPr vert="horz" wrap="square" lIns="91440" tIns="45720" rIns="91440" bIns="45720" numCol="1" anchor="t" anchorCtr="0" compatLnSpc="1"/>
          <a:lstStyle/>
          <a:p>
            <a:endParaRPr lang="en-US">
              <a:solidFill>
                <a:schemeClr val="dk1"/>
              </a:solidFill>
              <a:latin typeface="微软雅黑" panose="020B0503020204020204" charset="-122"/>
              <a:ea typeface="微软雅黑" panose="020B0503020204020204" charset="-122"/>
            </a:endParaRPr>
          </a:p>
        </p:txBody>
      </p:sp>
      <p:sp>
        <p:nvSpPr>
          <p:cNvPr id="26" name="Rectangle 6"/>
          <p:cNvSpPr>
            <a:spLocks noChangeArrowheads="1"/>
          </p:cNvSpPr>
          <p:nvPr>
            <p:custDataLst>
              <p:tags r:id="rId4"/>
            </p:custDataLst>
          </p:nvPr>
        </p:nvSpPr>
        <p:spPr bwMode="auto">
          <a:xfrm rot="5400000">
            <a:off x="2466340" y="2795905"/>
            <a:ext cx="4396105" cy="2374265"/>
          </a:xfrm>
          <a:prstGeom prst="rect">
            <a:avLst/>
          </a:prstGeom>
          <a:solidFill>
            <a:schemeClr val="lt1"/>
          </a:solidFill>
          <a:ln w="25400">
            <a:solidFill>
              <a:schemeClr val="accent1"/>
            </a:solidFill>
            <a:miter lim="800000"/>
          </a:ln>
        </p:spPr>
        <p:txBody>
          <a:bodyPr vert="horz" wrap="square" lIns="91440" tIns="45720" rIns="91440" bIns="45720" numCol="1" anchor="t" anchorCtr="0" compatLnSpc="1"/>
          <a:lstStyle/>
          <a:p>
            <a:endParaRPr lang="en-US">
              <a:solidFill>
                <a:schemeClr val="dk1"/>
              </a:solidFill>
              <a:latin typeface="微软雅黑" panose="020B0503020204020204" charset="-122"/>
              <a:ea typeface="微软雅黑" panose="020B0503020204020204" charset="-122"/>
            </a:endParaRPr>
          </a:p>
        </p:txBody>
      </p:sp>
      <p:sp>
        <p:nvSpPr>
          <p:cNvPr id="27" name="Rectangle 8"/>
          <p:cNvSpPr>
            <a:spLocks noChangeArrowheads="1"/>
          </p:cNvSpPr>
          <p:nvPr>
            <p:custDataLst>
              <p:tags r:id="rId5"/>
            </p:custDataLst>
          </p:nvPr>
        </p:nvSpPr>
        <p:spPr bwMode="auto">
          <a:xfrm rot="16200000">
            <a:off x="5337175" y="2795905"/>
            <a:ext cx="4396105" cy="2374265"/>
          </a:xfrm>
          <a:prstGeom prst="rect">
            <a:avLst/>
          </a:prstGeom>
          <a:solidFill>
            <a:schemeClr val="lt1"/>
          </a:solidFill>
          <a:ln w="25400">
            <a:solidFill>
              <a:schemeClr val="accent1"/>
            </a:solidFill>
            <a:miter lim="800000"/>
          </a:ln>
        </p:spPr>
        <p:txBody>
          <a:bodyPr vert="horz" wrap="square" lIns="91440" tIns="45720" rIns="91440" bIns="45720" numCol="1" anchor="t" anchorCtr="0" compatLnSpc="1"/>
          <a:lstStyle/>
          <a:p>
            <a:endParaRPr lang="en-US">
              <a:solidFill>
                <a:schemeClr val="dk1"/>
              </a:solidFill>
              <a:latin typeface="微软雅黑" panose="020B0503020204020204" charset="-122"/>
              <a:ea typeface="微软雅黑" panose="020B0503020204020204" charset="-122"/>
            </a:endParaRPr>
          </a:p>
        </p:txBody>
      </p:sp>
      <p:sp>
        <p:nvSpPr>
          <p:cNvPr id="29" name="文本框 28"/>
          <p:cNvSpPr txBox="1"/>
          <p:nvPr>
            <p:custDataLst>
              <p:tags r:id="rId6"/>
            </p:custDataLst>
          </p:nvPr>
        </p:nvSpPr>
        <p:spPr>
          <a:xfrm>
            <a:off x="662940" y="3002915"/>
            <a:ext cx="2245995" cy="3007360"/>
          </a:xfrm>
          <a:prstGeom prst="rect">
            <a:avLst/>
          </a:prstGeom>
          <a:noFill/>
        </p:spPr>
        <p:txBody>
          <a:bodyPr wrap="square" rtlCol="0">
            <a:noAutofit/>
          </a:bodyPr>
          <a:lstStyle>
            <a:defPPr>
              <a:defRPr lang="en-US"/>
            </a:defPPr>
            <a:lvl1pPr marL="342900" indent="-342900">
              <a:lnSpc>
                <a:spcPct val="140000"/>
              </a:lnSpc>
              <a:buFont typeface="Arial" panose="020B0604020202020204" pitchFamily="34" charset="0"/>
              <a:buAutoNum type="arabicPeriod"/>
              <a:defRPr kumimoji="1" sz="1400">
                <a:solidFill>
                  <a:srgbClr val="222222">
                    <a:lumMod val="75000"/>
                    <a:lumOff val="25000"/>
                  </a:srgbClr>
                </a:solidFill>
              </a:defRPr>
            </a:lvl1pPr>
          </a:lstStyle>
          <a:p>
            <a:pPr marL="0" indent="0" algn="just" fontAlgn="auto">
              <a:lnSpc>
                <a:spcPct val="120000"/>
              </a:lnSpc>
              <a:spcBef>
                <a:spcPts val="0"/>
              </a:spcBef>
              <a:spcAft>
                <a:spcPts val="0"/>
              </a:spcAft>
              <a:buNone/>
            </a:pPr>
            <a:r>
              <a:rPr lang="zh-CN" altLang="en-US" dirty="0">
                <a:solidFill>
                  <a:schemeClr val="tx1"/>
                </a:solidFill>
                <a:uFillTx/>
                <a:latin typeface="Arial" panose="020B0604020202020204" pitchFamily="34" charset="0"/>
                <a:ea typeface="汉仪旗黑-55简" panose="00020600040101010101" charset="-122"/>
                <a:sym typeface="+mn-ea"/>
              </a:rPr>
              <a:t>根据迁移的效果可以将迁移分为正迁移和负迁移。一种学习有助于另一种学习的现象称为正迁移（positive transfer）。一种学习阻碍了另一种学习的现象称为负迁移（negative transfer）。</a:t>
            </a:r>
            <a:endParaRPr lang="zh-CN" altLang="en-US" dirty="0">
              <a:solidFill>
                <a:schemeClr val="tx1"/>
              </a:solidFill>
              <a:uFillTx/>
              <a:latin typeface="Arial" panose="020B0604020202020204" pitchFamily="34" charset="0"/>
              <a:ea typeface="汉仪旗黑-55简" panose="00020600040101010101" charset="-122"/>
              <a:sym typeface="+mn-ea"/>
            </a:endParaRPr>
          </a:p>
        </p:txBody>
      </p:sp>
      <p:sp>
        <p:nvSpPr>
          <p:cNvPr id="31" name="文本框 30"/>
          <p:cNvSpPr txBox="1"/>
          <p:nvPr>
            <p:custDataLst>
              <p:tags r:id="rId7"/>
            </p:custDataLst>
          </p:nvPr>
        </p:nvSpPr>
        <p:spPr>
          <a:xfrm>
            <a:off x="3590290" y="2014855"/>
            <a:ext cx="2145030" cy="415290"/>
          </a:xfrm>
          <a:prstGeom prst="rect">
            <a:avLst/>
          </a:prstGeom>
          <a:noFill/>
        </p:spPr>
        <p:txBody>
          <a:bodyPr wrap="square" lIns="90000" tIns="46800" rIns="90000" bIns="46800" rtlCol="0" anchor="ctr" anchorCtr="0">
            <a:noAutofit/>
          </a:bodyPr>
          <a:lstStyle>
            <a:defPPr>
              <a:defRPr lang="en-US"/>
            </a:defPPr>
            <a:lvl1pPr>
              <a:lnSpc>
                <a:spcPct val="120000"/>
              </a:lnSpc>
              <a:defRPr kumimoji="1" b="1">
                <a:solidFill>
                  <a:srgbClr val="2196F3"/>
                </a:solidFill>
                <a:latin typeface="微软雅黑" panose="020B0503020204020204" charset="-122"/>
              </a:defRPr>
            </a:lvl1pPr>
          </a:lstStyle>
          <a:p>
            <a:pPr lvl="0" algn="l">
              <a:buClrTx/>
              <a:buSzTx/>
              <a:buFontTx/>
            </a:pPr>
            <a:r>
              <a:rPr lang="zh-CN" altLang="en-US" sz="2000" dirty="0">
                <a:solidFill>
                  <a:schemeClr val="accent1">
                    <a:lumMod val="25000"/>
                  </a:schemeClr>
                </a:solidFill>
                <a:uFillTx/>
                <a:latin typeface="Arial" panose="020B0604020202020204" pitchFamily="34" charset="0"/>
                <a:ea typeface="汉仪旗黑-55简" panose="00020600040101010101" charset="-122"/>
                <a:sym typeface="+mn-ea"/>
              </a:rPr>
              <a:t>（二）水平迁移和垂直迁移</a:t>
            </a:r>
            <a:endParaRPr lang="zh-CN" altLang="en-US" sz="2000" dirty="0">
              <a:solidFill>
                <a:schemeClr val="accent1">
                  <a:lumMod val="25000"/>
                </a:schemeClr>
              </a:solidFill>
              <a:uFillTx/>
              <a:latin typeface="Arial" panose="020B0604020202020204" pitchFamily="34" charset="0"/>
              <a:ea typeface="汉仪旗黑-55简" panose="00020600040101010101" charset="-122"/>
              <a:sym typeface="+mn-ea"/>
            </a:endParaRPr>
          </a:p>
        </p:txBody>
      </p:sp>
      <p:sp>
        <p:nvSpPr>
          <p:cNvPr id="32" name="文本框 31"/>
          <p:cNvSpPr txBox="1"/>
          <p:nvPr>
            <p:custDataLst>
              <p:tags r:id="rId8"/>
            </p:custDataLst>
          </p:nvPr>
        </p:nvSpPr>
        <p:spPr>
          <a:xfrm>
            <a:off x="3541395" y="3002915"/>
            <a:ext cx="2245995" cy="3007360"/>
          </a:xfrm>
          <a:prstGeom prst="rect">
            <a:avLst/>
          </a:prstGeom>
          <a:noFill/>
        </p:spPr>
        <p:txBody>
          <a:bodyPr wrap="square" rtlCol="0">
            <a:noAutofit/>
          </a:bodyPr>
          <a:lstStyle>
            <a:defPPr>
              <a:defRPr lang="en-US"/>
            </a:defPPr>
            <a:lvl1pPr marL="342900" indent="-342900">
              <a:lnSpc>
                <a:spcPct val="140000"/>
              </a:lnSpc>
              <a:buFont typeface="Arial" panose="020B0604020202020204" pitchFamily="34" charset="0"/>
              <a:buAutoNum type="arabicPeriod"/>
              <a:defRPr kumimoji="1" sz="1400">
                <a:solidFill>
                  <a:srgbClr val="222222">
                    <a:lumMod val="75000"/>
                    <a:lumOff val="25000"/>
                  </a:srgbClr>
                </a:solidFill>
              </a:defRPr>
            </a:lvl1pPr>
          </a:lstStyle>
          <a:p>
            <a:pPr marL="0" indent="0" algn="just">
              <a:lnSpc>
                <a:spcPct val="120000"/>
              </a:lnSpc>
              <a:spcBef>
                <a:spcPts val="0"/>
              </a:spcBef>
              <a:spcAft>
                <a:spcPts val="0"/>
              </a:spcAft>
              <a:buNone/>
            </a:pPr>
            <a:r>
              <a:rPr lang="zh-CN" altLang="en-US" dirty="0">
                <a:solidFill>
                  <a:schemeClr val="tx1"/>
                </a:solidFill>
                <a:uFillTx/>
                <a:latin typeface="Arial" panose="020B0604020202020204" pitchFamily="34" charset="0"/>
                <a:ea typeface="汉仪旗黑-55简" panose="00020600040101010101" charset="-122"/>
                <a:sym typeface="+mn-ea"/>
              </a:rPr>
              <a:t>根据迁移内容的不同抽象与概括水平分为水平迁移和垂直迁移。水平迁移（lateral transfer）是指个人将所学的经验扩展到其他类似且难度相同的情境去。垂直迁移（vertical transfer）是指个人会把学得的经验在遇到新情境时重新加以组合，形成比旧经验更高一层次的学习。</a:t>
            </a:r>
            <a:endParaRPr lang="zh-CN" altLang="en-US" dirty="0">
              <a:solidFill>
                <a:schemeClr val="tx1"/>
              </a:solidFill>
              <a:uFillTx/>
              <a:latin typeface="Arial" panose="020B0604020202020204" pitchFamily="34" charset="0"/>
              <a:ea typeface="汉仪旗黑-55简" panose="00020600040101010101" charset="-122"/>
              <a:sym typeface="+mn-ea"/>
            </a:endParaRPr>
          </a:p>
        </p:txBody>
      </p:sp>
      <p:cxnSp>
        <p:nvCxnSpPr>
          <p:cNvPr id="33" name="Straight Connector 9"/>
          <p:cNvCxnSpPr/>
          <p:nvPr>
            <p:custDataLst>
              <p:tags r:id="rId9"/>
            </p:custDataLst>
          </p:nvPr>
        </p:nvCxnSpPr>
        <p:spPr>
          <a:xfrm>
            <a:off x="3583259" y="2820680"/>
            <a:ext cx="452258" cy="0"/>
          </a:xfrm>
          <a:prstGeom prst="line">
            <a:avLst/>
          </a:prstGeom>
          <a:ln w="25400">
            <a:solidFill>
              <a:schemeClr val="accent1"/>
            </a:solidFill>
            <a:tailEnd type="arrow"/>
          </a:ln>
        </p:spPr>
        <p:style>
          <a:lnRef idx="1">
            <a:srgbClr val="2196F3"/>
          </a:lnRef>
          <a:fillRef idx="0">
            <a:srgbClr val="2196F3"/>
          </a:fillRef>
          <a:effectRef idx="0">
            <a:srgbClr val="2196F3"/>
          </a:effectRef>
          <a:fontRef idx="minor">
            <a:srgbClr val="222222"/>
          </a:fontRef>
        </p:style>
      </p:cxnSp>
      <p:sp>
        <p:nvSpPr>
          <p:cNvPr id="34" name="文本框 33"/>
          <p:cNvSpPr txBox="1"/>
          <p:nvPr>
            <p:custDataLst>
              <p:tags r:id="rId10"/>
            </p:custDataLst>
          </p:nvPr>
        </p:nvSpPr>
        <p:spPr>
          <a:xfrm>
            <a:off x="6461125" y="2014855"/>
            <a:ext cx="2145030" cy="415290"/>
          </a:xfrm>
          <a:prstGeom prst="rect">
            <a:avLst/>
          </a:prstGeom>
          <a:noFill/>
        </p:spPr>
        <p:txBody>
          <a:bodyPr wrap="square" lIns="90000" tIns="46800" rIns="90000" bIns="46800" rtlCol="0" anchor="ctr" anchorCtr="0">
            <a:noAutofit/>
          </a:bodyPr>
          <a:lstStyle>
            <a:defPPr>
              <a:defRPr lang="en-US"/>
            </a:defPPr>
            <a:lvl1pPr>
              <a:lnSpc>
                <a:spcPct val="120000"/>
              </a:lnSpc>
              <a:defRPr kumimoji="1" b="1">
                <a:solidFill>
                  <a:srgbClr val="2196F3"/>
                </a:solidFill>
                <a:latin typeface="微软雅黑" panose="020B0503020204020204" charset="-122"/>
              </a:defRPr>
            </a:lvl1pPr>
          </a:lstStyle>
          <a:p>
            <a:pPr lvl="0" algn="l">
              <a:buClrTx/>
              <a:buSzTx/>
              <a:buFontTx/>
            </a:pPr>
            <a:r>
              <a:rPr lang="zh-CN" altLang="en-US" sz="2000" dirty="0">
                <a:solidFill>
                  <a:schemeClr val="accent1">
                    <a:lumMod val="25000"/>
                  </a:schemeClr>
                </a:solidFill>
                <a:uFillTx/>
                <a:latin typeface="Arial" panose="020B0604020202020204" pitchFamily="34" charset="0"/>
                <a:ea typeface="汉仪旗黑-55简" panose="00020600040101010101" charset="-122"/>
                <a:sym typeface="+mn-ea"/>
              </a:rPr>
              <a:t>（三）顺向迁移和逆向迁移</a:t>
            </a:r>
            <a:endParaRPr lang="zh-CN" altLang="en-US" sz="2000" dirty="0">
              <a:solidFill>
                <a:schemeClr val="accent1">
                  <a:lumMod val="25000"/>
                </a:schemeClr>
              </a:solidFill>
              <a:uFillTx/>
              <a:latin typeface="Arial" panose="020B0604020202020204" pitchFamily="34" charset="0"/>
              <a:ea typeface="汉仪旗黑-55简" panose="00020600040101010101" charset="-122"/>
              <a:sym typeface="+mn-ea"/>
            </a:endParaRPr>
          </a:p>
        </p:txBody>
      </p:sp>
      <p:sp>
        <p:nvSpPr>
          <p:cNvPr id="35" name="文本框 34"/>
          <p:cNvSpPr txBox="1"/>
          <p:nvPr>
            <p:custDataLst>
              <p:tags r:id="rId11"/>
            </p:custDataLst>
          </p:nvPr>
        </p:nvSpPr>
        <p:spPr>
          <a:xfrm>
            <a:off x="6412230" y="3002915"/>
            <a:ext cx="2245995" cy="3007995"/>
          </a:xfrm>
          <a:prstGeom prst="rect">
            <a:avLst/>
          </a:prstGeom>
          <a:noFill/>
        </p:spPr>
        <p:txBody>
          <a:bodyPr wrap="square" rtlCol="0">
            <a:noAutofit/>
          </a:bodyPr>
          <a:lstStyle>
            <a:defPPr>
              <a:defRPr lang="en-US"/>
            </a:defPPr>
            <a:lvl1pPr marL="342900" indent="-342900">
              <a:lnSpc>
                <a:spcPct val="140000"/>
              </a:lnSpc>
              <a:buFont typeface="Arial" panose="020B0604020202020204" pitchFamily="34" charset="0"/>
              <a:buAutoNum type="arabicPeriod"/>
              <a:defRPr kumimoji="1" sz="1400">
                <a:solidFill>
                  <a:srgbClr val="222222">
                    <a:lumMod val="75000"/>
                    <a:lumOff val="25000"/>
                  </a:srgbClr>
                </a:solidFill>
              </a:defRPr>
            </a:lvl1pPr>
          </a:lstStyle>
          <a:p>
            <a:pPr marL="0" lvl="0" algn="just">
              <a:lnSpc>
                <a:spcPct val="120000"/>
              </a:lnSpc>
              <a:spcBef>
                <a:spcPts val="0"/>
              </a:spcBef>
              <a:spcAft>
                <a:spcPts val="0"/>
              </a:spcAft>
              <a:buClrTx/>
              <a:buSzTx/>
              <a:buNone/>
            </a:pPr>
            <a:r>
              <a:rPr lang="zh-CN" altLang="en-US" dirty="0">
                <a:solidFill>
                  <a:schemeClr val="tx1"/>
                </a:solidFill>
                <a:uFillTx/>
                <a:latin typeface="Arial" panose="020B0604020202020204" pitchFamily="34" charset="0"/>
                <a:ea typeface="汉仪旗黑-55简" panose="00020600040101010101" charset="-122"/>
                <a:sym typeface="+mn-ea"/>
              </a:rPr>
              <a:t>根据迁移的方向可以把迁移分为顺向迁移和逆向迁移。前一种学习对后一种学习的影响称为顺向迁移。后一种学习对前一种学习的影响称为逆向迁移。</a:t>
            </a:r>
            <a:endParaRPr lang="zh-CN" altLang="en-US" dirty="0">
              <a:solidFill>
                <a:schemeClr val="tx1"/>
              </a:solidFill>
              <a:uFillTx/>
              <a:latin typeface="Arial" panose="020B0604020202020204" pitchFamily="34" charset="0"/>
              <a:ea typeface="汉仪旗黑-55简" panose="00020600040101010101" charset="-122"/>
              <a:sym typeface="+mn-ea"/>
            </a:endParaRPr>
          </a:p>
        </p:txBody>
      </p:sp>
      <p:cxnSp>
        <p:nvCxnSpPr>
          <p:cNvPr id="36" name="Straight Connector 9"/>
          <p:cNvCxnSpPr/>
          <p:nvPr>
            <p:custDataLst>
              <p:tags r:id="rId12"/>
            </p:custDataLst>
          </p:nvPr>
        </p:nvCxnSpPr>
        <p:spPr>
          <a:xfrm>
            <a:off x="6465544" y="2820680"/>
            <a:ext cx="452258" cy="0"/>
          </a:xfrm>
          <a:prstGeom prst="line">
            <a:avLst/>
          </a:prstGeom>
          <a:ln w="25400">
            <a:solidFill>
              <a:schemeClr val="accent1"/>
            </a:solidFill>
            <a:tailEnd type="arrow"/>
          </a:ln>
        </p:spPr>
        <p:style>
          <a:lnRef idx="1">
            <a:srgbClr val="2196F3"/>
          </a:lnRef>
          <a:fillRef idx="0">
            <a:srgbClr val="2196F3"/>
          </a:fillRef>
          <a:effectRef idx="0">
            <a:srgbClr val="2196F3"/>
          </a:effectRef>
          <a:fontRef idx="minor">
            <a:srgbClr val="222222"/>
          </a:fontRef>
        </p:style>
      </p:cxnSp>
      <p:sp>
        <p:nvSpPr>
          <p:cNvPr id="39" name="Freeform 10"/>
          <p:cNvSpPr/>
          <p:nvPr>
            <p:custDataLst>
              <p:tags r:id="rId13"/>
            </p:custDataLst>
          </p:nvPr>
        </p:nvSpPr>
        <p:spPr bwMode="auto">
          <a:xfrm rot="16200000">
            <a:off x="6773545" y="3732530"/>
            <a:ext cx="4396105" cy="504190"/>
          </a:xfrm>
          <a:custGeom>
            <a:avLst/>
            <a:gdLst>
              <a:gd name="T0" fmla="*/ 2768 w 3158"/>
              <a:gd name="T1" fmla="*/ 0 h 225"/>
              <a:gd name="T2" fmla="*/ 0 w 3158"/>
              <a:gd name="T3" fmla="*/ 0 h 225"/>
              <a:gd name="T4" fmla="*/ 390 w 3158"/>
              <a:gd name="T5" fmla="*/ 225 h 225"/>
              <a:gd name="T6" fmla="*/ 3158 w 3158"/>
              <a:gd name="T7" fmla="*/ 225 h 225"/>
              <a:gd name="T8" fmla="*/ 2768 w 3158"/>
              <a:gd name="T9" fmla="*/ 0 h 225"/>
            </a:gdLst>
            <a:ahLst/>
            <a:cxnLst>
              <a:cxn ang="0">
                <a:pos x="T0" y="T1"/>
              </a:cxn>
              <a:cxn ang="0">
                <a:pos x="T2" y="T3"/>
              </a:cxn>
              <a:cxn ang="0">
                <a:pos x="T4" y="T5"/>
              </a:cxn>
              <a:cxn ang="0">
                <a:pos x="T6" y="T7"/>
              </a:cxn>
              <a:cxn ang="0">
                <a:pos x="T8" y="T9"/>
              </a:cxn>
            </a:cxnLst>
            <a:rect l="0" t="0" r="r" b="b"/>
            <a:pathLst>
              <a:path w="3158" h="225">
                <a:moveTo>
                  <a:pt x="2768" y="0"/>
                </a:moveTo>
                <a:lnTo>
                  <a:pt x="0" y="0"/>
                </a:lnTo>
                <a:lnTo>
                  <a:pt x="390" y="225"/>
                </a:lnTo>
                <a:lnTo>
                  <a:pt x="3158" y="225"/>
                </a:lnTo>
                <a:lnTo>
                  <a:pt x="2768" y="0"/>
                </a:lnTo>
                <a:close/>
              </a:path>
            </a:pathLst>
          </a:custGeom>
          <a:solidFill>
            <a:schemeClr val="dk1"/>
          </a:solidFill>
          <a:ln w="25400">
            <a:solidFill>
              <a:schemeClr val="accent1"/>
            </a:solidFill>
          </a:ln>
        </p:spPr>
        <p:txBody>
          <a:bodyPr vert="horz" wrap="square" lIns="91440" tIns="45720" rIns="91440" bIns="45720" numCol="1" anchor="t" anchorCtr="0" compatLnSpc="1"/>
          <a:lstStyle/>
          <a:p>
            <a:endParaRPr lang="en-US">
              <a:solidFill>
                <a:schemeClr val="dk1"/>
              </a:solidFill>
              <a:latin typeface="微软雅黑" panose="020B0503020204020204" charset="-122"/>
              <a:ea typeface="微软雅黑" panose="020B0503020204020204" charset="-122"/>
            </a:endParaRPr>
          </a:p>
        </p:txBody>
      </p:sp>
      <p:sp>
        <p:nvSpPr>
          <p:cNvPr id="40" name="Rectangle 8"/>
          <p:cNvSpPr>
            <a:spLocks noChangeArrowheads="1"/>
          </p:cNvSpPr>
          <p:nvPr>
            <p:custDataLst>
              <p:tags r:id="rId14"/>
            </p:custDataLst>
          </p:nvPr>
        </p:nvSpPr>
        <p:spPr bwMode="auto">
          <a:xfrm rot="16200000">
            <a:off x="8208010" y="2797810"/>
            <a:ext cx="4396105" cy="2374265"/>
          </a:xfrm>
          <a:prstGeom prst="rect">
            <a:avLst/>
          </a:prstGeom>
          <a:solidFill>
            <a:schemeClr val="lt1"/>
          </a:solidFill>
          <a:ln w="25400">
            <a:solidFill>
              <a:schemeClr val="accent1"/>
            </a:solidFill>
            <a:miter lim="800000"/>
          </a:ln>
        </p:spPr>
        <p:txBody>
          <a:bodyPr vert="horz" wrap="square" lIns="91440" tIns="45720" rIns="91440" bIns="45720" numCol="1" anchor="t" anchorCtr="0" compatLnSpc="1"/>
          <a:lstStyle/>
          <a:p>
            <a:endParaRPr lang="en-US">
              <a:solidFill>
                <a:schemeClr val="dk1"/>
              </a:solidFill>
              <a:latin typeface="微软雅黑" panose="020B0503020204020204" charset="-122"/>
              <a:ea typeface="微软雅黑" panose="020B0503020204020204" charset="-122"/>
            </a:endParaRPr>
          </a:p>
        </p:txBody>
      </p:sp>
      <p:sp>
        <p:nvSpPr>
          <p:cNvPr id="41" name="文本框 40"/>
          <p:cNvSpPr txBox="1"/>
          <p:nvPr>
            <p:custDataLst>
              <p:tags r:id="rId15"/>
            </p:custDataLst>
          </p:nvPr>
        </p:nvSpPr>
        <p:spPr>
          <a:xfrm>
            <a:off x="9333865" y="2014855"/>
            <a:ext cx="2145030" cy="415290"/>
          </a:xfrm>
          <a:prstGeom prst="rect">
            <a:avLst/>
          </a:prstGeom>
          <a:noFill/>
        </p:spPr>
        <p:txBody>
          <a:bodyPr wrap="square" lIns="90000" tIns="46800" rIns="90000" bIns="46800" rtlCol="0" anchor="ctr" anchorCtr="0">
            <a:noAutofit/>
          </a:bodyPr>
          <a:lstStyle>
            <a:defPPr>
              <a:defRPr lang="en-US"/>
            </a:defPPr>
            <a:lvl1pPr>
              <a:lnSpc>
                <a:spcPct val="120000"/>
              </a:lnSpc>
              <a:defRPr kumimoji="1" b="1">
                <a:solidFill>
                  <a:srgbClr val="2196F3"/>
                </a:solidFill>
                <a:latin typeface="微软雅黑" panose="020B0503020204020204" charset="-122"/>
              </a:defRPr>
            </a:lvl1pPr>
          </a:lstStyle>
          <a:p>
            <a:pPr lvl="0" algn="l">
              <a:buClrTx/>
              <a:buSzTx/>
              <a:buFontTx/>
            </a:pPr>
            <a:r>
              <a:rPr lang="zh-CN" altLang="en-US" sz="2000" dirty="0">
                <a:solidFill>
                  <a:schemeClr val="accent1">
                    <a:lumMod val="25000"/>
                  </a:schemeClr>
                </a:solidFill>
                <a:uFillTx/>
                <a:latin typeface="Arial" panose="020B0604020202020204" pitchFamily="34" charset="0"/>
                <a:ea typeface="汉仪旗黑-55简" panose="00020600040101010101" charset="-122"/>
                <a:sym typeface="+mn-ea"/>
              </a:rPr>
              <a:t>（四）特殊迁移和一般迁移</a:t>
            </a:r>
            <a:endParaRPr lang="zh-CN" altLang="en-US" sz="2000" dirty="0">
              <a:solidFill>
                <a:schemeClr val="accent1">
                  <a:lumMod val="25000"/>
                </a:schemeClr>
              </a:solidFill>
              <a:uFillTx/>
              <a:latin typeface="Arial" panose="020B0604020202020204" pitchFamily="34" charset="0"/>
              <a:ea typeface="汉仪旗黑-55简" panose="00020600040101010101" charset="-122"/>
              <a:sym typeface="+mn-ea"/>
            </a:endParaRPr>
          </a:p>
        </p:txBody>
      </p:sp>
      <p:sp>
        <p:nvSpPr>
          <p:cNvPr id="42" name="文本框 41"/>
          <p:cNvSpPr txBox="1"/>
          <p:nvPr>
            <p:custDataLst>
              <p:tags r:id="rId16"/>
            </p:custDataLst>
          </p:nvPr>
        </p:nvSpPr>
        <p:spPr>
          <a:xfrm>
            <a:off x="9283065" y="3004820"/>
            <a:ext cx="2245995" cy="3006725"/>
          </a:xfrm>
          <a:prstGeom prst="rect">
            <a:avLst/>
          </a:prstGeom>
          <a:noFill/>
        </p:spPr>
        <p:txBody>
          <a:bodyPr wrap="square" rtlCol="0">
            <a:noAutofit/>
          </a:bodyPr>
          <a:lstStyle>
            <a:defPPr>
              <a:defRPr lang="en-US"/>
            </a:defPPr>
            <a:lvl1pPr marL="342900" indent="-342900">
              <a:lnSpc>
                <a:spcPct val="140000"/>
              </a:lnSpc>
              <a:buFont typeface="Arial" panose="020B0604020202020204" pitchFamily="34" charset="0"/>
              <a:buAutoNum type="arabicPeriod"/>
              <a:defRPr kumimoji="1" sz="1400">
                <a:solidFill>
                  <a:srgbClr val="222222">
                    <a:lumMod val="75000"/>
                    <a:lumOff val="25000"/>
                  </a:srgbClr>
                </a:solidFill>
              </a:defRPr>
            </a:lvl1pPr>
          </a:lstStyle>
          <a:p>
            <a:pPr marL="0" lvl="0" algn="just">
              <a:lnSpc>
                <a:spcPct val="120000"/>
              </a:lnSpc>
              <a:spcBef>
                <a:spcPts val="0"/>
              </a:spcBef>
              <a:spcAft>
                <a:spcPts val="0"/>
              </a:spcAft>
              <a:buClrTx/>
              <a:buSzTx/>
              <a:buNone/>
            </a:pPr>
            <a:r>
              <a:rPr lang="zh-CN" altLang="en-US" dirty="0">
                <a:solidFill>
                  <a:schemeClr val="tx1"/>
                </a:solidFill>
                <a:uFillTx/>
                <a:latin typeface="Arial" panose="020B0604020202020204" pitchFamily="34" charset="0"/>
                <a:ea typeface="汉仪旗黑-55简" panose="00020600040101010101" charset="-122"/>
                <a:sym typeface="+mn-ea"/>
              </a:rPr>
              <a:t>根据迁移发生的方式可以把迁移分成特殊迁移和一般迁移。特殊迁移是指发生在特殊领域内一种学习对另一种学习的影响。一般迁移是指最基本的原理、原则或学习策略、学习方法对另一种学习的影响，可以跨越不同领域、不同学科发生。</a:t>
            </a:r>
            <a:endParaRPr lang="zh-CN" altLang="en-US" dirty="0">
              <a:solidFill>
                <a:schemeClr val="tx1"/>
              </a:solidFill>
              <a:uFillTx/>
              <a:latin typeface="Arial" panose="020B0604020202020204" pitchFamily="34" charset="0"/>
              <a:ea typeface="汉仪旗黑-55简" panose="00020600040101010101" charset="-122"/>
              <a:sym typeface="+mn-ea"/>
            </a:endParaRPr>
          </a:p>
        </p:txBody>
      </p:sp>
      <p:cxnSp>
        <p:nvCxnSpPr>
          <p:cNvPr id="43" name="Straight Connector 9"/>
          <p:cNvCxnSpPr/>
          <p:nvPr>
            <p:custDataLst>
              <p:tags r:id="rId17"/>
            </p:custDataLst>
          </p:nvPr>
        </p:nvCxnSpPr>
        <p:spPr>
          <a:xfrm>
            <a:off x="9336360" y="2822580"/>
            <a:ext cx="452258" cy="0"/>
          </a:xfrm>
          <a:prstGeom prst="line">
            <a:avLst/>
          </a:prstGeom>
          <a:ln w="25400">
            <a:solidFill>
              <a:schemeClr val="accent1"/>
            </a:solidFill>
            <a:tailEnd type="arrow"/>
          </a:ln>
        </p:spPr>
        <p:style>
          <a:lnRef idx="1">
            <a:srgbClr val="2196F3"/>
          </a:lnRef>
          <a:fillRef idx="0">
            <a:srgbClr val="2196F3"/>
          </a:fillRef>
          <a:effectRef idx="0">
            <a:srgbClr val="2196F3"/>
          </a:effectRef>
          <a:fontRef idx="minor">
            <a:srgbClr val="222222"/>
          </a:fontRef>
        </p:style>
      </p:cxnSp>
      <p:sp>
        <p:nvSpPr>
          <p:cNvPr id="15" name="文本框 14"/>
          <p:cNvSpPr txBox="1"/>
          <p:nvPr/>
        </p:nvSpPr>
        <p:spPr>
          <a:xfrm>
            <a:off x="1481455" y="655955"/>
            <a:ext cx="6362065" cy="645160"/>
          </a:xfrm>
          <a:prstGeom prst="rect">
            <a:avLst/>
          </a:prstGeom>
          <a:noFill/>
          <a:effectLst/>
        </p:spPr>
        <p:txBody>
          <a:bodyPr wrap="square" rtlCol="0">
            <a:spAutoFit/>
          </a:bodyPr>
          <a:p>
            <a:pPr marL="0" marR="0" lvl="0" indent="0" algn="l" defTabSz="914400" rtl="0" eaLnBrk="1" fontAlgn="base" latinLnBrk="0" hangingPunct="1">
              <a:lnSpc>
                <a:spcPct val="100000"/>
              </a:lnSpc>
              <a:spcBef>
                <a:spcPct val="0"/>
              </a:spcBef>
              <a:spcAft>
                <a:spcPct val="0"/>
              </a:spcAft>
              <a:buClrTx/>
              <a:buSzTx/>
              <a:buFontTx/>
              <a:buNone/>
              <a:defRPr/>
            </a:pPr>
            <a:r>
              <a:rPr sz="3600">
                <a:ln>
                  <a:noFill/>
                </a:ln>
                <a:solidFill>
                  <a:schemeClr val="dk1">
                    <a:lumMod val="85000"/>
                    <a:lumOff val="15000"/>
                  </a:schemeClr>
                </a:solidFill>
                <a:effectLst/>
                <a:uLnTx/>
                <a:uFillTx/>
                <a:latin typeface="Arial" panose="020B0604020202020204" pitchFamily="34" charset="0"/>
                <a:ea typeface="汉仪旗黑-55简" panose="00020600040101010101" charset="-122"/>
                <a:cs typeface="+mj-lt"/>
                <a:sym typeface="+mn-ea"/>
              </a:rPr>
              <a:t>二、学习迁移的分类</a:t>
            </a:r>
            <a:endParaRPr sz="3600">
              <a:ln>
                <a:noFill/>
              </a:ln>
              <a:solidFill>
                <a:schemeClr val="dk1">
                  <a:lumMod val="85000"/>
                  <a:lumOff val="15000"/>
                </a:schemeClr>
              </a:solidFill>
              <a:effectLst/>
              <a:uLnTx/>
              <a:uFillTx/>
              <a:latin typeface="Arial" panose="020B0604020202020204" pitchFamily="34" charset="0"/>
              <a:ea typeface="汉仪旗黑-55简" panose="00020600040101010101" charset="-122"/>
              <a:cs typeface="+mj-lt"/>
              <a:sym typeface="+mn-ea"/>
            </a:endParaRPr>
          </a:p>
        </p:txBody>
      </p:sp>
      <p:pic>
        <p:nvPicPr>
          <p:cNvPr id="16" name="图形 15"/>
          <p:cNvPicPr>
            <a:picLocks noChangeAspect="1"/>
          </p:cNvPicPr>
          <p:nvPr/>
        </p:nvPicPr>
        <p:blipFill>
          <a:blip r:embed="rId18"/>
          <a:stretch>
            <a:fillRect/>
          </a:stretch>
        </p:blipFill>
        <p:spPr>
          <a:xfrm>
            <a:off x="620339" y="606014"/>
            <a:ext cx="861262" cy="745322"/>
          </a:xfrm>
          <a:prstGeom prst="rect">
            <a:avLst/>
          </a:prstGeom>
          <a:effectLst>
            <a:outerShdw blurRad="25400" dist="25400" dir="8100000" algn="tr" rotWithShape="0">
              <a:prstClr val="black">
                <a:alpha val="40000"/>
              </a:prstClr>
            </a:outerShdw>
          </a:effectLst>
        </p:spPr>
      </p:pic>
      <p:sp>
        <p:nvSpPr>
          <p:cNvPr id="2" name="文本框 1"/>
          <p:cNvSpPr txBox="1"/>
          <p:nvPr>
            <p:custDataLst>
              <p:tags r:id="rId19"/>
            </p:custDataLst>
          </p:nvPr>
        </p:nvSpPr>
        <p:spPr>
          <a:xfrm>
            <a:off x="713740" y="2014855"/>
            <a:ext cx="2145030" cy="415290"/>
          </a:xfrm>
          <a:prstGeom prst="rect">
            <a:avLst/>
          </a:prstGeom>
          <a:noFill/>
        </p:spPr>
        <p:txBody>
          <a:bodyPr wrap="square" lIns="90000" tIns="46800" rIns="90000" bIns="46800" rtlCol="0" anchor="ctr" anchorCtr="0">
            <a:noAutofit/>
          </a:bodyPr>
          <a:lstStyle>
            <a:defPPr>
              <a:defRPr lang="en-US"/>
            </a:defPPr>
            <a:lvl1pPr>
              <a:lnSpc>
                <a:spcPct val="120000"/>
              </a:lnSpc>
              <a:defRPr kumimoji="1" b="1">
                <a:solidFill>
                  <a:srgbClr val="2196F3"/>
                </a:solidFill>
                <a:latin typeface="微软雅黑" panose="020B0503020204020204" charset="-122"/>
              </a:defRPr>
            </a:lvl1pPr>
          </a:lstStyle>
          <a:p>
            <a:pPr lvl="0" algn="l">
              <a:buClrTx/>
              <a:buSzTx/>
              <a:buFontTx/>
            </a:pPr>
            <a:r>
              <a:rPr lang="zh-CN" altLang="en-US" sz="2000" dirty="0">
                <a:solidFill>
                  <a:schemeClr val="accent1">
                    <a:lumMod val="25000"/>
                  </a:schemeClr>
                </a:solidFill>
                <a:uFillTx/>
                <a:latin typeface="Arial" panose="020B0604020202020204" pitchFamily="34" charset="0"/>
                <a:ea typeface="汉仪旗黑-55简" panose="00020600040101010101" charset="-122"/>
                <a:sym typeface="+mn-ea"/>
              </a:rPr>
              <a:t>（一）正迁移和负迁移</a:t>
            </a:r>
            <a:endParaRPr lang="zh-CN" altLang="en-US" sz="2000" dirty="0">
              <a:solidFill>
                <a:schemeClr val="accent1">
                  <a:lumMod val="25000"/>
                </a:schemeClr>
              </a:solidFill>
              <a:uFillTx/>
              <a:latin typeface="Arial" panose="020B0604020202020204" pitchFamily="34" charset="0"/>
              <a:ea typeface="汉仪旗黑-55简" panose="00020600040101010101" charset="-122"/>
              <a:sym typeface="+mn-ea"/>
            </a:endParaRPr>
          </a:p>
        </p:txBody>
      </p:sp>
      <p:cxnSp>
        <p:nvCxnSpPr>
          <p:cNvPr id="3" name="Straight Connector 9"/>
          <p:cNvCxnSpPr/>
          <p:nvPr>
            <p:custDataLst>
              <p:tags r:id="rId20"/>
            </p:custDataLst>
          </p:nvPr>
        </p:nvCxnSpPr>
        <p:spPr>
          <a:xfrm>
            <a:off x="706709" y="2820680"/>
            <a:ext cx="452258" cy="0"/>
          </a:xfrm>
          <a:prstGeom prst="line">
            <a:avLst/>
          </a:prstGeom>
          <a:ln w="25400">
            <a:solidFill>
              <a:schemeClr val="accent1"/>
            </a:solidFill>
            <a:tailEnd type="arrow"/>
          </a:ln>
        </p:spPr>
        <p:style>
          <a:lnRef idx="1">
            <a:srgbClr val="2196F3"/>
          </a:lnRef>
          <a:fillRef idx="0">
            <a:srgbClr val="2196F3"/>
          </a:fillRef>
          <a:effectRef idx="0">
            <a:srgbClr val="2196F3"/>
          </a:effectRef>
          <a:fontRef idx="minor">
            <a:srgbClr val="222222"/>
          </a:fontRef>
        </p:style>
      </p:cxnSp>
      <p:sp>
        <p:nvSpPr>
          <p:cNvPr id="5" name="圆角矩形 4"/>
          <p:cNvSpPr/>
          <p:nvPr/>
        </p:nvSpPr>
        <p:spPr>
          <a:xfrm>
            <a:off x="336550" y="368935"/>
            <a:ext cx="11520000" cy="6120000"/>
          </a:xfrm>
          <a:prstGeom prst="roundRect">
            <a:avLst>
              <a:gd name="adj" fmla="val 2749"/>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2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任意多边形: 形状 3"/>
          <p:cNvSpPr/>
          <p:nvPr>
            <p:custDataLst>
              <p:tags r:id="rId1"/>
            </p:custDataLst>
          </p:nvPr>
        </p:nvSpPr>
        <p:spPr>
          <a:xfrm flipH="1" flipV="1">
            <a:off x="457200" y="304800"/>
            <a:ext cx="3048000" cy="1524000"/>
          </a:xfrm>
          <a:custGeom>
            <a:avLst/>
            <a:gdLst>
              <a:gd name="connsiteX0" fmla="*/ 3081866 w 3172179"/>
              <a:gd name="connsiteY0" fmla="*/ 0 h 1574799"/>
              <a:gd name="connsiteX1" fmla="*/ 3172179 w 3172179"/>
              <a:gd name="connsiteY1" fmla="*/ 0 h 1574799"/>
              <a:gd name="connsiteX2" fmla="*/ 3172179 w 3172179"/>
              <a:gd name="connsiteY2" fmla="*/ 1574799 h 1574799"/>
              <a:gd name="connsiteX3" fmla="*/ 0 w 3172179"/>
              <a:gd name="connsiteY3" fmla="*/ 1574799 h 1574799"/>
              <a:gd name="connsiteX4" fmla="*/ 0 w 3172179"/>
              <a:gd name="connsiteY4" fmla="*/ 1484488 h 1574799"/>
              <a:gd name="connsiteX5" fmla="*/ 3081866 w 3172179"/>
              <a:gd name="connsiteY5" fmla="*/ 1484488 h 1574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72179" h="1574799">
                <a:moveTo>
                  <a:pt x="3081866" y="0"/>
                </a:moveTo>
                <a:lnTo>
                  <a:pt x="3172179" y="0"/>
                </a:lnTo>
                <a:lnTo>
                  <a:pt x="3172179" y="1574799"/>
                </a:lnTo>
                <a:lnTo>
                  <a:pt x="0" y="1574799"/>
                </a:lnTo>
                <a:lnTo>
                  <a:pt x="0" y="1484488"/>
                </a:lnTo>
                <a:lnTo>
                  <a:pt x="3081866" y="1484488"/>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charset="-122"/>
              <a:ea typeface="微软雅黑" panose="020B0503020204020204" charset="-122"/>
            </a:endParaRPr>
          </a:p>
        </p:txBody>
      </p:sp>
      <p:sp>
        <p:nvSpPr>
          <p:cNvPr id="20" name="矩形 19"/>
          <p:cNvSpPr/>
          <p:nvPr>
            <p:custDataLst>
              <p:tags r:id="rId2"/>
            </p:custDataLst>
          </p:nvPr>
        </p:nvSpPr>
        <p:spPr>
          <a:xfrm>
            <a:off x="457200" y="1981200"/>
            <a:ext cx="88900" cy="8890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21" name="矩形 20"/>
          <p:cNvSpPr/>
          <p:nvPr>
            <p:custDataLst>
              <p:tags r:id="rId3"/>
            </p:custDataLst>
          </p:nvPr>
        </p:nvSpPr>
        <p:spPr>
          <a:xfrm>
            <a:off x="457200" y="2209800"/>
            <a:ext cx="88900" cy="8890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22" name="矩形 21"/>
          <p:cNvSpPr/>
          <p:nvPr>
            <p:custDataLst>
              <p:tags r:id="rId4"/>
            </p:custDataLst>
          </p:nvPr>
        </p:nvSpPr>
        <p:spPr>
          <a:xfrm>
            <a:off x="457200" y="2438400"/>
            <a:ext cx="88900" cy="8890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13" name="任意多边形: 形状 2"/>
          <p:cNvSpPr/>
          <p:nvPr>
            <p:custDataLst>
              <p:tags r:id="rId5"/>
            </p:custDataLst>
          </p:nvPr>
        </p:nvSpPr>
        <p:spPr>
          <a:xfrm>
            <a:off x="8686800" y="5029200"/>
            <a:ext cx="3048000" cy="1524000"/>
          </a:xfrm>
          <a:custGeom>
            <a:avLst/>
            <a:gdLst>
              <a:gd name="connsiteX0" fmla="*/ 3081866 w 3172179"/>
              <a:gd name="connsiteY0" fmla="*/ 0 h 1574799"/>
              <a:gd name="connsiteX1" fmla="*/ 3172179 w 3172179"/>
              <a:gd name="connsiteY1" fmla="*/ 0 h 1574799"/>
              <a:gd name="connsiteX2" fmla="*/ 3172179 w 3172179"/>
              <a:gd name="connsiteY2" fmla="*/ 1574799 h 1574799"/>
              <a:gd name="connsiteX3" fmla="*/ 0 w 3172179"/>
              <a:gd name="connsiteY3" fmla="*/ 1574799 h 1574799"/>
              <a:gd name="connsiteX4" fmla="*/ 0 w 3172179"/>
              <a:gd name="connsiteY4" fmla="*/ 1484488 h 1574799"/>
              <a:gd name="connsiteX5" fmla="*/ 3081866 w 3172179"/>
              <a:gd name="connsiteY5" fmla="*/ 1484488 h 1574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72179" h="1574799">
                <a:moveTo>
                  <a:pt x="3081866" y="0"/>
                </a:moveTo>
                <a:lnTo>
                  <a:pt x="3172179" y="0"/>
                </a:lnTo>
                <a:lnTo>
                  <a:pt x="3172179" y="1574799"/>
                </a:lnTo>
                <a:lnTo>
                  <a:pt x="0" y="1574799"/>
                </a:lnTo>
                <a:lnTo>
                  <a:pt x="0" y="1484488"/>
                </a:lnTo>
                <a:lnTo>
                  <a:pt x="3081866" y="1484488"/>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charset="-122"/>
              <a:ea typeface="微软雅黑" panose="020B0503020204020204" charset="-122"/>
            </a:endParaRPr>
          </a:p>
        </p:txBody>
      </p:sp>
      <p:sp>
        <p:nvSpPr>
          <p:cNvPr id="24" name="矩形 23"/>
          <p:cNvSpPr/>
          <p:nvPr>
            <p:custDataLst>
              <p:tags r:id="rId6"/>
            </p:custDataLst>
          </p:nvPr>
        </p:nvSpPr>
        <p:spPr>
          <a:xfrm>
            <a:off x="11645900" y="4334510"/>
            <a:ext cx="88900" cy="8890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25" name="矩形 24"/>
          <p:cNvSpPr/>
          <p:nvPr>
            <p:custDataLst>
              <p:tags r:id="rId7"/>
            </p:custDataLst>
          </p:nvPr>
        </p:nvSpPr>
        <p:spPr>
          <a:xfrm>
            <a:off x="11645900" y="4563110"/>
            <a:ext cx="88900" cy="8890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26" name="矩形 25"/>
          <p:cNvSpPr/>
          <p:nvPr>
            <p:custDataLst>
              <p:tags r:id="rId8"/>
            </p:custDataLst>
          </p:nvPr>
        </p:nvSpPr>
        <p:spPr>
          <a:xfrm>
            <a:off x="11645900" y="4791710"/>
            <a:ext cx="88900" cy="8890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17" name="Right Triangle 13"/>
          <p:cNvSpPr/>
          <p:nvPr>
            <p:custDataLst>
              <p:tags r:id="rId9"/>
            </p:custDataLst>
          </p:nvPr>
        </p:nvSpPr>
        <p:spPr>
          <a:xfrm>
            <a:off x="8980143" y="0"/>
            <a:ext cx="3211859" cy="2888166"/>
          </a:xfrm>
          <a:custGeom>
            <a:avLst/>
            <a:gdLst>
              <a:gd name="connsiteX0" fmla="*/ 0 w 3211859"/>
              <a:gd name="connsiteY0" fmla="*/ 0 h 2888166"/>
              <a:gd name="connsiteX1" fmla="*/ 3211859 w 3211859"/>
              <a:gd name="connsiteY1" fmla="*/ 0 h 2888166"/>
              <a:gd name="connsiteX2" fmla="*/ 3211859 w 3211859"/>
              <a:gd name="connsiteY2" fmla="*/ 2888166 h 2888166"/>
            </a:gdLst>
            <a:ahLst/>
            <a:cxnLst>
              <a:cxn ang="0">
                <a:pos x="connsiteX0" y="connsiteY0"/>
              </a:cxn>
              <a:cxn ang="0">
                <a:pos x="connsiteX1" y="connsiteY1"/>
              </a:cxn>
              <a:cxn ang="0">
                <a:pos x="connsiteX2" y="connsiteY2"/>
              </a:cxn>
            </a:cxnLst>
            <a:rect l="l" t="t" r="r" b="b"/>
            <a:pathLst>
              <a:path w="3211859" h="2888166">
                <a:moveTo>
                  <a:pt x="0" y="0"/>
                </a:moveTo>
                <a:lnTo>
                  <a:pt x="3211859" y="0"/>
                </a:lnTo>
                <a:lnTo>
                  <a:pt x="3211859" y="2888166"/>
                </a:ln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solidFill>
                <a:schemeClr val="lt1"/>
              </a:solidFill>
              <a:latin typeface="微软雅黑" panose="020B0503020204020204" charset="-122"/>
              <a:ea typeface="微软雅黑" panose="020B0503020204020204" charset="-122"/>
            </a:endParaRPr>
          </a:p>
        </p:txBody>
      </p:sp>
      <p:sp>
        <p:nvSpPr>
          <p:cNvPr id="4" name="直角三角形 3"/>
          <p:cNvSpPr/>
          <p:nvPr>
            <p:custDataLst>
              <p:tags r:id="rId10"/>
            </p:custDataLst>
          </p:nvPr>
        </p:nvSpPr>
        <p:spPr>
          <a:xfrm>
            <a:off x="0" y="3969835"/>
            <a:ext cx="3211859" cy="2888166"/>
          </a:xfrm>
          <a:prstGeom prst="rtTriangl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6" name="矩形 5"/>
          <p:cNvSpPr/>
          <p:nvPr>
            <p:custDataLst>
              <p:tags r:id="rId11"/>
            </p:custDataLst>
          </p:nvPr>
        </p:nvSpPr>
        <p:spPr>
          <a:xfrm>
            <a:off x="1905771" y="4107863"/>
            <a:ext cx="8661637" cy="928322"/>
          </a:xfrm>
          <a:prstGeom prst="rect">
            <a:avLst/>
          </a:prstGeom>
          <a:solidFill>
            <a:sysClr val="window" lastClr="FFFFFF"/>
          </a:solidFill>
          <a:ln>
            <a:solidFill>
              <a:sysClr val="window" lastClr="FFFFFF">
                <a:lumMod val="95000"/>
              </a:sysClr>
            </a:solidFill>
          </a:ln>
        </p:spPr>
        <p:style>
          <a:lnRef idx="2">
            <a:srgbClr val="FF8001">
              <a:shade val="50000"/>
            </a:srgbClr>
          </a:lnRef>
          <a:fillRef idx="1">
            <a:srgbClr val="FF8001"/>
          </a:fillRef>
          <a:effectRef idx="0">
            <a:srgbClr val="FF8001"/>
          </a:effectRef>
          <a:fontRef idx="minor">
            <a:sysClr val="window" lastClr="FFFFFF"/>
          </a:fontRef>
        </p:style>
        <p:txBody>
          <a:bodyPr rtlCol="0" anchor="ctr"/>
          <a:lstStyle/>
          <a:p>
            <a:pPr algn="ctr"/>
            <a:endParaRPr lang="zh-CN" altLang="en-US"/>
          </a:p>
        </p:txBody>
      </p:sp>
      <p:sp>
        <p:nvSpPr>
          <p:cNvPr id="11" name="任意多边形: 形状 28"/>
          <p:cNvSpPr/>
          <p:nvPr>
            <p:custDataLst>
              <p:tags r:id="rId12"/>
            </p:custDataLst>
          </p:nvPr>
        </p:nvSpPr>
        <p:spPr>
          <a:xfrm flipV="1">
            <a:off x="1905771" y="4107863"/>
            <a:ext cx="1554421" cy="928322"/>
          </a:xfrm>
          <a:custGeom>
            <a:avLst/>
            <a:gdLst>
              <a:gd name="connsiteX0" fmla="*/ 0 w 1809753"/>
              <a:gd name="connsiteY0" fmla="*/ 1038225 h 1038225"/>
              <a:gd name="connsiteX1" fmla="*/ 1809753 w 1809753"/>
              <a:gd name="connsiteY1" fmla="*/ 1038225 h 1038225"/>
              <a:gd name="connsiteX2" fmla="*/ 1550197 w 1809753"/>
              <a:gd name="connsiteY2" fmla="*/ 0 h 1038225"/>
              <a:gd name="connsiteX3" fmla="*/ 2384 w 1809753"/>
              <a:gd name="connsiteY3" fmla="*/ 0 h 1038225"/>
              <a:gd name="connsiteX4" fmla="*/ 0 w 1809753"/>
              <a:gd name="connsiteY4" fmla="*/ 9536 h 1038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9753" h="1038225">
                <a:moveTo>
                  <a:pt x="0" y="1038225"/>
                </a:moveTo>
                <a:lnTo>
                  <a:pt x="1809753" y="1038225"/>
                </a:lnTo>
                <a:lnTo>
                  <a:pt x="1550197" y="0"/>
                </a:lnTo>
                <a:lnTo>
                  <a:pt x="2384" y="0"/>
                </a:lnTo>
                <a:lnTo>
                  <a:pt x="0" y="9536"/>
                </a:lnTo>
                <a:close/>
              </a:path>
            </a:pathLst>
          </a:custGeom>
          <a:solidFill>
            <a:srgbClr val="FF8001">
              <a:alpha val="90000"/>
            </a:srgbClr>
          </a:solidFill>
          <a:ln>
            <a:noFill/>
          </a:ln>
        </p:spPr>
        <p:style>
          <a:lnRef idx="2">
            <a:srgbClr val="FF8001">
              <a:shade val="50000"/>
            </a:srgbClr>
          </a:lnRef>
          <a:fillRef idx="1">
            <a:srgbClr val="FF8001"/>
          </a:fillRef>
          <a:effectRef idx="0">
            <a:srgbClr val="FF8001"/>
          </a:effectRef>
          <a:fontRef idx="minor">
            <a:sysClr val="window" lastClr="FFFFFF"/>
          </a:fontRef>
        </p:style>
        <p:txBody>
          <a:bodyPr wrap="square" rtlCol="0" anchor="ctr">
            <a:noAutofit/>
          </a:bodyPr>
          <a:lstStyle/>
          <a:p>
            <a:pPr algn="ctr"/>
            <a:endParaRPr lang="zh-CN" altLang="en-US"/>
          </a:p>
        </p:txBody>
      </p:sp>
      <p:sp>
        <p:nvSpPr>
          <p:cNvPr id="14" name="平行四边形 13"/>
          <p:cNvSpPr/>
          <p:nvPr>
            <p:custDataLst>
              <p:tags r:id="rId13"/>
            </p:custDataLst>
          </p:nvPr>
        </p:nvSpPr>
        <p:spPr>
          <a:xfrm>
            <a:off x="3236457" y="4107863"/>
            <a:ext cx="449276" cy="928322"/>
          </a:xfrm>
          <a:prstGeom prst="parallelogram">
            <a:avLst>
              <a:gd name="adj" fmla="val 44901"/>
            </a:avLst>
          </a:prstGeom>
          <a:solidFill>
            <a:srgbClr val="FF8001">
              <a:lumMod val="60000"/>
              <a:lumOff val="40000"/>
            </a:srgbClr>
          </a:solidFill>
          <a:ln>
            <a:noFill/>
          </a:ln>
        </p:spPr>
        <p:style>
          <a:lnRef idx="2">
            <a:srgbClr val="FF8001">
              <a:shade val="50000"/>
            </a:srgbClr>
          </a:lnRef>
          <a:fillRef idx="1">
            <a:srgbClr val="FF8001"/>
          </a:fillRef>
          <a:effectRef idx="0">
            <a:srgbClr val="FF8001"/>
          </a:effectRef>
          <a:fontRef idx="minor">
            <a:sysClr val="window" lastClr="FFFFFF"/>
          </a:fontRef>
        </p:style>
        <p:txBody>
          <a:bodyPr rtlCol="0" anchor="ctr"/>
          <a:lstStyle/>
          <a:p>
            <a:pPr algn="ctr"/>
            <a:endParaRPr lang="zh-CN" altLang="en-US" dirty="0"/>
          </a:p>
        </p:txBody>
      </p:sp>
      <p:sp>
        <p:nvSpPr>
          <p:cNvPr id="16" name="文本框 15"/>
          <p:cNvSpPr txBox="1"/>
          <p:nvPr>
            <p:custDataLst>
              <p:tags r:id="rId14"/>
            </p:custDataLst>
          </p:nvPr>
        </p:nvSpPr>
        <p:spPr>
          <a:xfrm>
            <a:off x="2116876" y="4323479"/>
            <a:ext cx="1056429" cy="479047"/>
          </a:xfrm>
          <a:prstGeom prst="rect">
            <a:avLst/>
          </a:prstGeom>
          <a:noFill/>
        </p:spPr>
        <p:txBody>
          <a:bodyPr wrap="square" rtlCol="0" anchor="ctr">
            <a:noAutofit/>
          </a:bodyP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pPr marL="0" indent="0" algn="l">
              <a:lnSpc>
                <a:spcPct val="130000"/>
              </a:lnSpc>
              <a:spcBef>
                <a:spcPts val="0"/>
              </a:spcBef>
              <a:spcAft>
                <a:spcPts val="0"/>
              </a:spcAft>
              <a:buSzPct val="100000"/>
            </a:pPr>
            <a:r>
              <a:rPr lang="zh-CN" altLang="en-US" sz="1600" b="1" spc="300" dirty="0">
                <a:solidFill>
                  <a:sysClr val="window" lastClr="FFFFFF"/>
                </a:solidFill>
                <a:uFillTx/>
                <a:latin typeface="Arial" panose="020B0604020202020204" pitchFamily="34" charset="0"/>
                <a:ea typeface="微软雅黑" panose="020B0503020204020204" charset="-122"/>
              </a:rPr>
              <a:t>（三）</a:t>
            </a:r>
            <a:endParaRPr lang="zh-CN" altLang="en-US" sz="1600" b="1" spc="300" dirty="0">
              <a:solidFill>
                <a:sysClr val="window" lastClr="FFFFFF"/>
              </a:solidFill>
              <a:uFillTx/>
              <a:latin typeface="Arial" panose="020B0604020202020204" pitchFamily="34" charset="0"/>
              <a:ea typeface="微软雅黑" panose="020B0503020204020204" charset="-122"/>
            </a:endParaRPr>
          </a:p>
        </p:txBody>
      </p:sp>
      <p:sp>
        <p:nvSpPr>
          <p:cNvPr id="18" name="文本框 17"/>
          <p:cNvSpPr txBox="1"/>
          <p:nvPr>
            <p:custDataLst>
              <p:tags r:id="rId15"/>
            </p:custDataLst>
          </p:nvPr>
        </p:nvSpPr>
        <p:spPr>
          <a:xfrm>
            <a:off x="4608690" y="4235866"/>
            <a:ext cx="5812402" cy="703922"/>
          </a:xfrm>
          <a:prstGeom prst="rect">
            <a:avLst/>
          </a:prstGeom>
          <a:noFill/>
        </p:spPr>
        <p:txBody>
          <a:bodyPr wrap="square" rtlCol="0" anchor="ctr">
            <a:noAutofit/>
          </a:bodyP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pPr marL="0" lvl="0" indent="0" algn="l">
              <a:lnSpc>
                <a:spcPct val="130000"/>
              </a:lnSpc>
              <a:spcBef>
                <a:spcPts val="0"/>
              </a:spcBef>
              <a:spcAft>
                <a:spcPts val="0"/>
              </a:spcAft>
              <a:buSzPct val="100000"/>
            </a:pPr>
            <a:r>
              <a:rPr lang="zh-CN" altLang="en-US" sz="2000" spc="150" dirty="0">
                <a:solidFill>
                  <a:sysClr val="windowText" lastClr="000000">
                    <a:lumMod val="75000"/>
                    <a:lumOff val="25000"/>
                  </a:sysClr>
                </a:solidFill>
                <a:ea typeface="宋体" panose="02010600030101010101" pitchFamily="2" charset="-122"/>
              </a:rPr>
              <a:t>迁移对于学生学习和教师教学具有重要作用</a:t>
            </a:r>
            <a:endParaRPr lang="zh-CN" altLang="en-US" sz="2000" spc="150" dirty="0">
              <a:solidFill>
                <a:sysClr val="windowText" lastClr="000000">
                  <a:lumMod val="75000"/>
                  <a:lumOff val="25000"/>
                </a:sysClr>
              </a:solidFill>
              <a:ea typeface="宋体" panose="02010600030101010101" pitchFamily="2" charset="-122"/>
            </a:endParaRPr>
          </a:p>
        </p:txBody>
      </p:sp>
      <p:sp>
        <p:nvSpPr>
          <p:cNvPr id="19" name="矩形 18"/>
          <p:cNvSpPr/>
          <p:nvPr>
            <p:custDataLst>
              <p:tags r:id="rId16"/>
            </p:custDataLst>
          </p:nvPr>
        </p:nvSpPr>
        <p:spPr>
          <a:xfrm>
            <a:off x="1905771" y="3171421"/>
            <a:ext cx="8661637" cy="928322"/>
          </a:xfrm>
          <a:prstGeom prst="rect">
            <a:avLst/>
          </a:prstGeom>
          <a:solidFill>
            <a:sysClr val="window" lastClr="FFFFFF"/>
          </a:solidFill>
          <a:ln>
            <a:solidFill>
              <a:sysClr val="window" lastClr="FFFFFF">
                <a:lumMod val="95000"/>
              </a:sysClr>
            </a:solidFill>
          </a:ln>
        </p:spPr>
        <p:style>
          <a:lnRef idx="2">
            <a:srgbClr val="FF8001">
              <a:shade val="50000"/>
            </a:srgbClr>
          </a:lnRef>
          <a:fillRef idx="1">
            <a:srgbClr val="FF8001"/>
          </a:fillRef>
          <a:effectRef idx="0">
            <a:srgbClr val="FF8001"/>
          </a:effectRef>
          <a:fontRef idx="minor">
            <a:sysClr val="window" lastClr="FFFFFF"/>
          </a:fontRef>
        </p:style>
        <p:txBody>
          <a:bodyPr rtlCol="0" anchor="ctr"/>
          <a:lstStyle/>
          <a:p>
            <a:pPr algn="ctr"/>
            <a:endParaRPr lang="zh-CN" altLang="en-US"/>
          </a:p>
        </p:txBody>
      </p:sp>
      <p:sp>
        <p:nvSpPr>
          <p:cNvPr id="28" name="任意多边形: 形状 24"/>
          <p:cNvSpPr/>
          <p:nvPr>
            <p:custDataLst>
              <p:tags r:id="rId17"/>
            </p:custDataLst>
          </p:nvPr>
        </p:nvSpPr>
        <p:spPr>
          <a:xfrm flipV="1">
            <a:off x="1905771" y="3171421"/>
            <a:ext cx="1509313" cy="928322"/>
          </a:xfrm>
          <a:custGeom>
            <a:avLst/>
            <a:gdLst>
              <a:gd name="connsiteX0" fmla="*/ 0 w 1809753"/>
              <a:gd name="connsiteY0" fmla="*/ 1038225 h 1038225"/>
              <a:gd name="connsiteX1" fmla="*/ 1809753 w 1809753"/>
              <a:gd name="connsiteY1" fmla="*/ 1038225 h 1038225"/>
              <a:gd name="connsiteX2" fmla="*/ 1550197 w 1809753"/>
              <a:gd name="connsiteY2" fmla="*/ 0 h 1038225"/>
              <a:gd name="connsiteX3" fmla="*/ 2384 w 1809753"/>
              <a:gd name="connsiteY3" fmla="*/ 0 h 1038225"/>
              <a:gd name="connsiteX4" fmla="*/ 0 w 1809753"/>
              <a:gd name="connsiteY4" fmla="*/ 9536 h 1038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9753" h="1038225">
                <a:moveTo>
                  <a:pt x="0" y="1038225"/>
                </a:moveTo>
                <a:lnTo>
                  <a:pt x="1809753" y="1038225"/>
                </a:lnTo>
                <a:lnTo>
                  <a:pt x="1550197" y="0"/>
                </a:lnTo>
                <a:lnTo>
                  <a:pt x="2384" y="0"/>
                </a:lnTo>
                <a:lnTo>
                  <a:pt x="0" y="9536"/>
                </a:lnTo>
                <a:close/>
              </a:path>
            </a:pathLst>
          </a:custGeom>
          <a:solidFill>
            <a:srgbClr val="FF8001">
              <a:alpha val="90000"/>
            </a:srgbClr>
          </a:solidFill>
          <a:ln>
            <a:noFill/>
          </a:ln>
        </p:spPr>
        <p:style>
          <a:lnRef idx="2">
            <a:srgbClr val="FF8001">
              <a:shade val="50000"/>
            </a:srgbClr>
          </a:lnRef>
          <a:fillRef idx="1">
            <a:srgbClr val="FF8001"/>
          </a:fillRef>
          <a:effectRef idx="0">
            <a:srgbClr val="FF8001"/>
          </a:effectRef>
          <a:fontRef idx="minor">
            <a:sysClr val="window" lastClr="FFFFFF"/>
          </a:fontRef>
        </p:style>
        <p:txBody>
          <a:bodyPr wrap="square" rtlCol="0" anchor="ctr">
            <a:noAutofit/>
          </a:bodyPr>
          <a:lstStyle/>
          <a:p>
            <a:pPr algn="ctr"/>
            <a:endParaRPr lang="zh-CN" altLang="en-US"/>
          </a:p>
        </p:txBody>
      </p:sp>
      <p:sp>
        <p:nvSpPr>
          <p:cNvPr id="30" name="平行四边形 29"/>
          <p:cNvSpPr/>
          <p:nvPr>
            <p:custDataLst>
              <p:tags r:id="rId18"/>
            </p:custDataLst>
          </p:nvPr>
        </p:nvSpPr>
        <p:spPr>
          <a:xfrm>
            <a:off x="3195859" y="3171421"/>
            <a:ext cx="449276" cy="928322"/>
          </a:xfrm>
          <a:prstGeom prst="parallelogram">
            <a:avLst>
              <a:gd name="adj" fmla="val 44901"/>
            </a:avLst>
          </a:prstGeom>
          <a:solidFill>
            <a:srgbClr val="FF8001">
              <a:lumMod val="60000"/>
              <a:lumOff val="40000"/>
            </a:srgbClr>
          </a:solidFill>
          <a:ln>
            <a:noFill/>
          </a:ln>
        </p:spPr>
        <p:style>
          <a:lnRef idx="2">
            <a:srgbClr val="FF8001">
              <a:shade val="50000"/>
            </a:srgbClr>
          </a:lnRef>
          <a:fillRef idx="1">
            <a:srgbClr val="FF8001"/>
          </a:fillRef>
          <a:effectRef idx="0">
            <a:srgbClr val="FF8001"/>
          </a:effectRef>
          <a:fontRef idx="minor">
            <a:sysClr val="window" lastClr="FFFFFF"/>
          </a:fontRef>
        </p:style>
        <p:txBody>
          <a:bodyPr rtlCol="0" anchor="ctr"/>
          <a:lstStyle/>
          <a:p>
            <a:pPr algn="ctr"/>
            <a:endParaRPr lang="zh-CN" altLang="en-US"/>
          </a:p>
        </p:txBody>
      </p:sp>
      <p:sp>
        <p:nvSpPr>
          <p:cNvPr id="32" name="文本框 31"/>
          <p:cNvSpPr txBox="1"/>
          <p:nvPr>
            <p:custDataLst>
              <p:tags r:id="rId19"/>
            </p:custDataLst>
          </p:nvPr>
        </p:nvSpPr>
        <p:spPr>
          <a:xfrm>
            <a:off x="2108757" y="3391548"/>
            <a:ext cx="1056429" cy="479047"/>
          </a:xfrm>
          <a:prstGeom prst="rect">
            <a:avLst/>
          </a:prstGeom>
          <a:noFill/>
        </p:spPr>
        <p:txBody>
          <a:bodyPr wrap="square" rtlCol="0" anchor="ctr">
            <a:noAutofit/>
          </a:bodyP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pPr marL="0" indent="0" algn="l">
              <a:lnSpc>
                <a:spcPct val="130000"/>
              </a:lnSpc>
              <a:spcBef>
                <a:spcPts val="0"/>
              </a:spcBef>
              <a:spcAft>
                <a:spcPts val="0"/>
              </a:spcAft>
              <a:buSzPct val="100000"/>
            </a:pPr>
            <a:r>
              <a:rPr lang="zh-CN" altLang="en-US" sz="1600" b="1" spc="300" dirty="0">
                <a:solidFill>
                  <a:sysClr val="window" lastClr="FFFFFF"/>
                </a:solidFill>
                <a:uFillTx/>
                <a:latin typeface="Arial" panose="020B0604020202020204" pitchFamily="34" charset="0"/>
                <a:ea typeface="微软雅黑" panose="020B0503020204020204" charset="-122"/>
              </a:rPr>
              <a:t>（二）</a:t>
            </a:r>
            <a:endParaRPr lang="zh-CN" altLang="en-US" sz="1600" b="1" spc="300" dirty="0">
              <a:solidFill>
                <a:sysClr val="window" lastClr="FFFFFF"/>
              </a:solidFill>
              <a:uFillTx/>
              <a:latin typeface="Arial" panose="020B0604020202020204" pitchFamily="34" charset="0"/>
              <a:ea typeface="微软雅黑" panose="020B0503020204020204" charset="-122"/>
            </a:endParaRPr>
          </a:p>
        </p:txBody>
      </p:sp>
      <p:sp>
        <p:nvSpPr>
          <p:cNvPr id="34" name="文本框 33"/>
          <p:cNvSpPr txBox="1"/>
          <p:nvPr>
            <p:custDataLst>
              <p:tags r:id="rId20"/>
            </p:custDataLst>
          </p:nvPr>
        </p:nvSpPr>
        <p:spPr>
          <a:xfrm>
            <a:off x="4608690" y="3308325"/>
            <a:ext cx="5812402" cy="703922"/>
          </a:xfrm>
          <a:prstGeom prst="rect">
            <a:avLst/>
          </a:prstGeom>
          <a:noFill/>
        </p:spPr>
        <p:txBody>
          <a:bodyPr wrap="square" rtlCol="0" anchor="ctr">
            <a:noAutofit/>
          </a:bodyP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pPr marL="0" lvl="0" indent="0" algn="l">
              <a:lnSpc>
                <a:spcPct val="130000"/>
              </a:lnSpc>
              <a:spcBef>
                <a:spcPts val="0"/>
              </a:spcBef>
              <a:spcAft>
                <a:spcPts val="0"/>
              </a:spcAft>
              <a:buSzPct val="100000"/>
            </a:pPr>
            <a:r>
              <a:rPr lang="zh-CN" altLang="en-US" sz="2000" spc="150" dirty="0">
                <a:solidFill>
                  <a:sysClr val="windowText" lastClr="000000">
                    <a:lumMod val="75000"/>
                    <a:lumOff val="25000"/>
                  </a:sysClr>
                </a:solidFill>
                <a:ea typeface="宋体" panose="02010600030101010101" pitchFamily="2" charset="-122"/>
              </a:rPr>
              <a:t>迁移是能力形成的重要环节，对于提高解决问题的能力具有促进作用</a:t>
            </a:r>
            <a:endParaRPr lang="zh-CN" altLang="en-US" sz="2000" spc="150" dirty="0">
              <a:solidFill>
                <a:sysClr val="windowText" lastClr="000000">
                  <a:lumMod val="75000"/>
                  <a:lumOff val="25000"/>
                </a:sysClr>
              </a:solidFill>
              <a:ea typeface="宋体" panose="02010600030101010101" pitchFamily="2" charset="-122"/>
            </a:endParaRPr>
          </a:p>
        </p:txBody>
      </p:sp>
      <p:sp>
        <p:nvSpPr>
          <p:cNvPr id="36" name="矩形 35"/>
          <p:cNvSpPr/>
          <p:nvPr>
            <p:custDataLst>
              <p:tags r:id="rId21"/>
            </p:custDataLst>
          </p:nvPr>
        </p:nvSpPr>
        <p:spPr>
          <a:xfrm>
            <a:off x="1905771" y="2234076"/>
            <a:ext cx="8661637" cy="928322"/>
          </a:xfrm>
          <a:prstGeom prst="rect">
            <a:avLst/>
          </a:prstGeom>
          <a:solidFill>
            <a:sysClr val="window" lastClr="FFFFFF"/>
          </a:solidFill>
          <a:ln>
            <a:solidFill>
              <a:sysClr val="window" lastClr="FFFFFF">
                <a:lumMod val="95000"/>
              </a:sysClr>
            </a:solidFill>
          </a:ln>
        </p:spPr>
        <p:style>
          <a:lnRef idx="2">
            <a:srgbClr val="FF8001">
              <a:shade val="50000"/>
            </a:srgbClr>
          </a:lnRef>
          <a:fillRef idx="1">
            <a:srgbClr val="FF8001"/>
          </a:fillRef>
          <a:effectRef idx="0">
            <a:srgbClr val="FF8001"/>
          </a:effectRef>
          <a:fontRef idx="minor">
            <a:sysClr val="window" lastClr="FFFFFF"/>
          </a:fontRef>
        </p:style>
        <p:txBody>
          <a:bodyPr rtlCol="0" anchor="ctr"/>
          <a:lstStyle/>
          <a:p>
            <a:pPr algn="ctr"/>
            <a:endParaRPr lang="zh-CN" altLang="en-US"/>
          </a:p>
        </p:txBody>
      </p:sp>
      <p:sp>
        <p:nvSpPr>
          <p:cNvPr id="37" name="任意多边形: 形状 20"/>
          <p:cNvSpPr/>
          <p:nvPr>
            <p:custDataLst>
              <p:tags r:id="rId22"/>
            </p:custDataLst>
          </p:nvPr>
        </p:nvSpPr>
        <p:spPr>
          <a:xfrm flipV="1">
            <a:off x="1905771" y="2234076"/>
            <a:ext cx="1465108" cy="928322"/>
          </a:xfrm>
          <a:custGeom>
            <a:avLst/>
            <a:gdLst>
              <a:gd name="connsiteX0" fmla="*/ 0 w 1809753"/>
              <a:gd name="connsiteY0" fmla="*/ 1038225 h 1038225"/>
              <a:gd name="connsiteX1" fmla="*/ 1809753 w 1809753"/>
              <a:gd name="connsiteY1" fmla="*/ 1038225 h 1038225"/>
              <a:gd name="connsiteX2" fmla="*/ 1550197 w 1809753"/>
              <a:gd name="connsiteY2" fmla="*/ 0 h 1038225"/>
              <a:gd name="connsiteX3" fmla="*/ 2384 w 1809753"/>
              <a:gd name="connsiteY3" fmla="*/ 0 h 1038225"/>
              <a:gd name="connsiteX4" fmla="*/ 0 w 1809753"/>
              <a:gd name="connsiteY4" fmla="*/ 9536 h 1038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9753" h="1038225">
                <a:moveTo>
                  <a:pt x="0" y="1038225"/>
                </a:moveTo>
                <a:lnTo>
                  <a:pt x="1809753" y="1038225"/>
                </a:lnTo>
                <a:lnTo>
                  <a:pt x="1550197" y="0"/>
                </a:lnTo>
                <a:lnTo>
                  <a:pt x="2384" y="0"/>
                </a:lnTo>
                <a:lnTo>
                  <a:pt x="0" y="9536"/>
                </a:lnTo>
                <a:close/>
              </a:path>
            </a:pathLst>
          </a:custGeom>
          <a:solidFill>
            <a:srgbClr val="FF8001">
              <a:alpha val="90000"/>
            </a:srgbClr>
          </a:solidFill>
          <a:ln>
            <a:noFill/>
          </a:ln>
        </p:spPr>
        <p:style>
          <a:lnRef idx="2">
            <a:srgbClr val="FF8001">
              <a:shade val="50000"/>
            </a:srgbClr>
          </a:lnRef>
          <a:fillRef idx="1">
            <a:srgbClr val="FF8001"/>
          </a:fillRef>
          <a:effectRef idx="0">
            <a:srgbClr val="FF8001"/>
          </a:effectRef>
          <a:fontRef idx="minor">
            <a:sysClr val="window" lastClr="FFFFFF"/>
          </a:fontRef>
        </p:style>
        <p:txBody>
          <a:bodyPr wrap="square" rtlCol="0" anchor="ctr">
            <a:noAutofit/>
          </a:bodyPr>
          <a:lstStyle/>
          <a:p>
            <a:pPr algn="ctr"/>
            <a:endParaRPr lang="zh-CN" altLang="en-US" dirty="0"/>
          </a:p>
        </p:txBody>
      </p:sp>
      <p:sp>
        <p:nvSpPr>
          <p:cNvPr id="38" name="平行四边形 37"/>
          <p:cNvSpPr/>
          <p:nvPr>
            <p:custDataLst>
              <p:tags r:id="rId23"/>
            </p:custDataLst>
          </p:nvPr>
        </p:nvSpPr>
        <p:spPr>
          <a:xfrm>
            <a:off x="3157969" y="2234076"/>
            <a:ext cx="449276" cy="928322"/>
          </a:xfrm>
          <a:prstGeom prst="parallelogram">
            <a:avLst>
              <a:gd name="adj" fmla="val 44901"/>
            </a:avLst>
          </a:prstGeom>
          <a:solidFill>
            <a:srgbClr val="FF8001">
              <a:lumMod val="60000"/>
              <a:lumOff val="40000"/>
            </a:srgbClr>
          </a:solidFill>
          <a:ln>
            <a:noFill/>
          </a:ln>
        </p:spPr>
        <p:style>
          <a:lnRef idx="2">
            <a:srgbClr val="FF8001">
              <a:shade val="50000"/>
            </a:srgbClr>
          </a:lnRef>
          <a:fillRef idx="1">
            <a:srgbClr val="FF8001"/>
          </a:fillRef>
          <a:effectRef idx="0">
            <a:srgbClr val="FF8001"/>
          </a:effectRef>
          <a:fontRef idx="minor">
            <a:sysClr val="window" lastClr="FFFFFF"/>
          </a:fontRef>
        </p:style>
        <p:txBody>
          <a:bodyPr rtlCol="0" anchor="ctr"/>
          <a:lstStyle/>
          <a:p>
            <a:pPr algn="ctr"/>
            <a:endParaRPr lang="zh-CN" altLang="en-US"/>
          </a:p>
        </p:txBody>
      </p:sp>
      <p:sp>
        <p:nvSpPr>
          <p:cNvPr id="39" name="文本框 38"/>
          <p:cNvSpPr txBox="1"/>
          <p:nvPr>
            <p:custDataLst>
              <p:tags r:id="rId24"/>
            </p:custDataLst>
          </p:nvPr>
        </p:nvSpPr>
        <p:spPr>
          <a:xfrm>
            <a:off x="2132213" y="2459616"/>
            <a:ext cx="1056429" cy="479047"/>
          </a:xfrm>
          <a:prstGeom prst="rect">
            <a:avLst/>
          </a:prstGeom>
          <a:noFill/>
        </p:spPr>
        <p:txBody>
          <a:bodyPr wrap="square" rtlCol="0" anchor="ctr">
            <a:noAutofit/>
          </a:bodyP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pPr marL="0" indent="0" algn="l">
              <a:lnSpc>
                <a:spcPct val="130000"/>
              </a:lnSpc>
              <a:spcBef>
                <a:spcPts val="0"/>
              </a:spcBef>
              <a:spcAft>
                <a:spcPts val="0"/>
              </a:spcAft>
              <a:buSzPct val="100000"/>
            </a:pPr>
            <a:r>
              <a:rPr lang="zh-CN" altLang="en-US" sz="1600" b="1" spc="300" dirty="0">
                <a:solidFill>
                  <a:sysClr val="window" lastClr="FFFFFF"/>
                </a:solidFill>
                <a:uFillTx/>
                <a:latin typeface="Arial" panose="020B0604020202020204" pitchFamily="34" charset="0"/>
                <a:ea typeface="微软雅黑" panose="020B0503020204020204" charset="-122"/>
              </a:rPr>
              <a:t>（一）</a:t>
            </a:r>
            <a:endParaRPr lang="zh-CN" altLang="en-US" sz="1600" b="1" spc="300" dirty="0">
              <a:solidFill>
                <a:sysClr val="window" lastClr="FFFFFF"/>
              </a:solidFill>
              <a:uFillTx/>
              <a:latin typeface="Arial" panose="020B0604020202020204" pitchFamily="34" charset="0"/>
              <a:ea typeface="微软雅黑" panose="020B0503020204020204" charset="-122"/>
            </a:endParaRPr>
          </a:p>
        </p:txBody>
      </p:sp>
      <p:sp>
        <p:nvSpPr>
          <p:cNvPr id="40" name="文本框 39"/>
          <p:cNvSpPr txBox="1"/>
          <p:nvPr>
            <p:custDataLst>
              <p:tags r:id="rId25"/>
            </p:custDataLst>
          </p:nvPr>
        </p:nvSpPr>
        <p:spPr>
          <a:xfrm>
            <a:off x="4608690" y="2381345"/>
            <a:ext cx="5812402" cy="703922"/>
          </a:xfrm>
          <a:prstGeom prst="rect">
            <a:avLst/>
          </a:prstGeom>
          <a:noFill/>
        </p:spPr>
        <p:txBody>
          <a:bodyPr wrap="square" rtlCol="0" anchor="ctr">
            <a:noAutofit/>
          </a:bodyP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pPr marL="0" lvl="0" indent="0" algn="l">
              <a:lnSpc>
                <a:spcPct val="130000"/>
              </a:lnSpc>
              <a:spcBef>
                <a:spcPts val="0"/>
              </a:spcBef>
              <a:spcAft>
                <a:spcPts val="0"/>
              </a:spcAft>
              <a:buSzPct val="100000"/>
            </a:pPr>
            <a:r>
              <a:rPr lang="zh-CN" altLang="en-US" sz="2000" spc="150" dirty="0">
                <a:solidFill>
                  <a:sysClr val="windowText" lastClr="000000">
                    <a:lumMod val="75000"/>
                    <a:lumOff val="25000"/>
                  </a:sysClr>
                </a:solidFill>
                <a:ea typeface="宋体" panose="02010600030101010101" pitchFamily="2" charset="-122"/>
              </a:rPr>
              <a:t>迁移是一种重要的学习能力</a:t>
            </a:r>
            <a:endParaRPr lang="zh-CN" altLang="en-US" sz="2000" spc="150" dirty="0">
              <a:solidFill>
                <a:sysClr val="windowText" lastClr="000000">
                  <a:lumMod val="75000"/>
                  <a:lumOff val="25000"/>
                </a:sysClr>
              </a:solidFill>
              <a:ea typeface="宋体" panose="02010600030101010101" pitchFamily="2" charset="-122"/>
            </a:endParaRPr>
          </a:p>
        </p:txBody>
      </p:sp>
      <p:sp>
        <p:nvSpPr>
          <p:cNvPr id="41" name="文本框 40"/>
          <p:cNvSpPr txBox="1"/>
          <p:nvPr/>
        </p:nvSpPr>
        <p:spPr>
          <a:xfrm>
            <a:off x="1746250" y="689115"/>
            <a:ext cx="5264785" cy="755650"/>
          </a:xfrm>
          <a:prstGeom prst="rect">
            <a:avLst/>
          </a:prstGeom>
          <a:noFill/>
          <a:effectLst/>
        </p:spPr>
        <p:txBody>
          <a:bodyPr wrap="square" rtlCol="0">
            <a:spAutoFit/>
          </a:bodyPr>
          <a:p>
            <a:pPr>
              <a:lnSpc>
                <a:spcPct val="120000"/>
              </a:lnSpc>
            </a:pPr>
            <a:r>
              <a:rPr lang="zh-CN" altLang="en-US" sz="3600" b="1" dirty="0">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sym typeface="+mn-ea"/>
              </a:rPr>
              <a:t>三、学习迁移的作用</a:t>
            </a:r>
            <a:endParaRPr lang="zh-CN" altLang="en-US" sz="3600" b="1" dirty="0">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sym typeface="+mn-ea"/>
            </a:endParaRPr>
          </a:p>
        </p:txBody>
      </p:sp>
      <p:pic>
        <p:nvPicPr>
          <p:cNvPr id="42" name="图形 15"/>
          <p:cNvPicPr>
            <a:picLocks noChangeAspect="1"/>
          </p:cNvPicPr>
          <p:nvPr/>
        </p:nvPicPr>
        <p:blipFill>
          <a:blip r:embed="rId26"/>
          <a:stretch>
            <a:fillRect/>
          </a:stretch>
        </p:blipFill>
        <p:spPr>
          <a:xfrm>
            <a:off x="885134" y="694279"/>
            <a:ext cx="861262" cy="745322"/>
          </a:xfrm>
          <a:prstGeom prst="rect">
            <a:avLst/>
          </a:prstGeom>
          <a:effectLst>
            <a:outerShdw blurRad="25400" dist="25400" dir="8100000" algn="tr" rotWithShape="0">
              <a:prstClr val="black">
                <a:alpha val="40000"/>
              </a:prstClr>
            </a:outerShdw>
          </a:effectLst>
        </p:spPr>
      </p:pic>
    </p:spTree>
    <p:custDataLst>
      <p:tags r:id="rId27"/>
    </p:custData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372235" y="545605"/>
            <a:ext cx="6362065" cy="755650"/>
          </a:xfrm>
          <a:prstGeom prst="rect">
            <a:avLst/>
          </a:prstGeom>
          <a:noFill/>
          <a:effectLst/>
        </p:spPr>
        <p:txBody>
          <a:bodyPr wrap="square" rtlCol="0">
            <a:spAutoFit/>
          </a:bodyPr>
          <a:p>
            <a:pPr>
              <a:lnSpc>
                <a:spcPct val="120000"/>
              </a:lnSpc>
            </a:pPr>
            <a:r>
              <a:rPr lang="zh-CN" altLang="en-US" sz="3600" dirty="0">
                <a:solidFill>
                  <a:schemeClr val="dk1">
                    <a:lumMod val="85000"/>
                    <a:lumOff val="1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rPr>
              <a:t>四、影响学习迁移的因素</a:t>
            </a:r>
            <a:endParaRPr lang="zh-CN" altLang="en-US" sz="3600" dirty="0">
              <a:solidFill>
                <a:schemeClr val="dk1">
                  <a:lumMod val="85000"/>
                  <a:lumOff val="1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endParaRPr>
          </a:p>
        </p:txBody>
      </p:sp>
      <p:pic>
        <p:nvPicPr>
          <p:cNvPr id="16" name="图形 15"/>
          <p:cNvPicPr>
            <a:picLocks noChangeAspect="1"/>
          </p:cNvPicPr>
          <p:nvPr/>
        </p:nvPicPr>
        <p:blipFill>
          <a:blip r:embed="rId1"/>
          <a:stretch>
            <a:fillRect/>
          </a:stretch>
        </p:blipFill>
        <p:spPr>
          <a:xfrm>
            <a:off x="511119" y="550769"/>
            <a:ext cx="861262" cy="745322"/>
          </a:xfrm>
          <a:prstGeom prst="rect">
            <a:avLst/>
          </a:prstGeom>
          <a:effectLst>
            <a:outerShdw blurRad="25400" dist="25400" dir="8100000" algn="tr" rotWithShape="0">
              <a:prstClr val="black">
                <a:alpha val="40000"/>
              </a:prstClr>
            </a:outerShdw>
          </a:effectLst>
        </p:spPr>
      </p:pic>
      <p:pic>
        <p:nvPicPr>
          <p:cNvPr id="21" name="图形 12"/>
          <p:cNvPicPr>
            <a:picLocks noChangeAspect="1"/>
          </p:cNvPicPr>
          <p:nvPr/>
        </p:nvPicPr>
        <p:blipFill>
          <a:blip r:embed="rId2"/>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3"/>
          <a:stretch>
            <a:fillRect/>
          </a:stretch>
        </p:blipFill>
        <p:spPr>
          <a:xfrm>
            <a:off x="11320312" y="1784347"/>
            <a:ext cx="501660" cy="501660"/>
          </a:xfrm>
          <a:prstGeom prst="rect">
            <a:avLst/>
          </a:prstGeom>
          <a:effectLst>
            <a:outerShdw blurRad="12700" dist="12700" dir="2700000" algn="tl" rotWithShape="0">
              <a:prstClr val="black">
                <a:alpha val="40000"/>
              </a:prstClr>
            </a:outerShdw>
          </a:effectLst>
        </p:spPr>
      </p:pic>
      <p:pic>
        <p:nvPicPr>
          <p:cNvPr id="8" name="图片 7"/>
          <p:cNvPicPr>
            <a:picLocks noChangeAspect="1"/>
          </p:cNvPicPr>
          <p:nvPr/>
        </p:nvPicPr>
        <p:blipFill>
          <a:blip r:embed="rId4"/>
          <a:stretch>
            <a:fillRect/>
          </a:stretch>
        </p:blipFill>
        <p:spPr>
          <a:xfrm>
            <a:off x="4278630" y="1921510"/>
            <a:ext cx="3634740" cy="4539615"/>
          </a:xfrm>
          <a:prstGeom prst="rect">
            <a:avLst/>
          </a:prstGeom>
        </p:spPr>
      </p:pic>
      <p:pic>
        <p:nvPicPr>
          <p:cNvPr id="9" name="图片 8"/>
          <p:cNvPicPr>
            <a:picLocks noChangeAspect="1"/>
          </p:cNvPicPr>
          <p:nvPr/>
        </p:nvPicPr>
        <p:blipFill>
          <a:blip r:embed="rId4"/>
          <a:stretch>
            <a:fillRect/>
          </a:stretch>
        </p:blipFill>
        <p:spPr>
          <a:xfrm>
            <a:off x="823595" y="1921510"/>
            <a:ext cx="3634740" cy="4539615"/>
          </a:xfrm>
          <a:prstGeom prst="rect">
            <a:avLst/>
          </a:prstGeom>
        </p:spPr>
      </p:pic>
      <p:pic>
        <p:nvPicPr>
          <p:cNvPr id="12" name="图片 11"/>
          <p:cNvPicPr>
            <a:picLocks noChangeAspect="1"/>
          </p:cNvPicPr>
          <p:nvPr/>
        </p:nvPicPr>
        <p:blipFill>
          <a:blip r:embed="rId4"/>
          <a:stretch>
            <a:fillRect/>
          </a:stretch>
        </p:blipFill>
        <p:spPr>
          <a:xfrm>
            <a:off x="7734300" y="1921510"/>
            <a:ext cx="3634740" cy="4539615"/>
          </a:xfrm>
          <a:prstGeom prst="rect">
            <a:avLst/>
          </a:prstGeom>
        </p:spPr>
      </p:pic>
      <p:sp>
        <p:nvSpPr>
          <p:cNvPr id="13" name="文本框 12"/>
          <p:cNvSpPr txBox="1"/>
          <p:nvPr/>
        </p:nvSpPr>
        <p:spPr>
          <a:xfrm>
            <a:off x="8227497" y="2899098"/>
            <a:ext cx="2647665" cy="491490"/>
          </a:xfrm>
          <a:prstGeom prst="rect">
            <a:avLst/>
          </a:prstGeom>
          <a:noFill/>
        </p:spPr>
        <p:txBody>
          <a:bodyPr wrap="square" rtlCol="0">
            <a:spAutoFit/>
          </a:bodyPr>
          <a:p>
            <a:pPr algn="ctr"/>
            <a:r>
              <a:rPr lang="zh-CN" altLang="en-US" sz="2600" dirty="0">
                <a:solidFill>
                  <a:srgbClr val="990000"/>
                </a:solidFill>
                <a:latin typeface="Arial" panose="020B0604020202020204" pitchFamily="34" charset="0"/>
                <a:ea typeface="汉仪旗黑-55简" panose="00020600040101010101" charset="-122"/>
                <a:sym typeface="+mn-ea"/>
              </a:rPr>
              <a:t>学习定势</a:t>
            </a:r>
            <a:endParaRPr lang="zh-CN" altLang="en-US" sz="2600" dirty="0">
              <a:solidFill>
                <a:srgbClr val="990000"/>
              </a:solidFill>
              <a:latin typeface="Arial" panose="020B0604020202020204" pitchFamily="34" charset="0"/>
              <a:ea typeface="汉仪旗黑-55简" panose="00020600040101010101" charset="-122"/>
              <a:sym typeface="+mn-ea"/>
            </a:endParaRPr>
          </a:p>
        </p:txBody>
      </p:sp>
      <p:sp>
        <p:nvSpPr>
          <p:cNvPr id="14" name="文本框 13"/>
          <p:cNvSpPr txBox="1"/>
          <p:nvPr>
            <p:custDataLst>
              <p:tags r:id="rId5"/>
            </p:custDataLst>
          </p:nvPr>
        </p:nvSpPr>
        <p:spPr>
          <a:xfrm>
            <a:off x="8100060" y="3390900"/>
            <a:ext cx="2903855" cy="2919095"/>
          </a:xfrm>
          <a:prstGeom prst="rect">
            <a:avLst/>
          </a:prstGeom>
          <a:noFill/>
        </p:spPr>
        <p:txBody>
          <a:bodyPr wrap="square" rtlCol="0">
            <a:spAutoFit/>
          </a:bodyPr>
          <a:p>
            <a:pPr algn="just" fontAlgn="auto">
              <a:lnSpc>
                <a:spcPct val="115000"/>
              </a:lnSpc>
              <a:spcBef>
                <a:spcPts val="0"/>
              </a:spcBef>
              <a:spcAft>
                <a:spcPts val="0"/>
              </a:spcAft>
            </a:pPr>
            <a:r>
              <a:rPr sz="1600" dirty="0">
                <a:solidFill>
                  <a:schemeClr val="dk1"/>
                </a:solidFill>
                <a:latin typeface="Arial" panose="020B0604020202020204" pitchFamily="34" charset="0"/>
                <a:ea typeface="汉仪旗黑-55简" panose="00020600040101010101" charset="-122"/>
                <a:cs typeface="微软雅黑" panose="020B0503020204020204" charset="-122"/>
                <a:sym typeface="+mn-ea"/>
              </a:rPr>
              <a:t>学习定势是一种特殊的</a:t>
            </a:r>
            <a:r>
              <a:rPr sz="1600" b="1" dirty="0">
                <a:solidFill>
                  <a:srgbClr val="00B050"/>
                </a:solidFill>
                <a:latin typeface="Arial" panose="020B0604020202020204" pitchFamily="34" charset="0"/>
                <a:ea typeface="汉仪旗黑-55简" panose="00020600040101010101" charset="-122"/>
                <a:cs typeface="微软雅黑" panose="020B0503020204020204" charset="-122"/>
                <a:sym typeface="+mn-ea"/>
              </a:rPr>
              <a:t>心理准备状态</a:t>
            </a:r>
            <a:r>
              <a:rPr sz="1600" dirty="0">
                <a:solidFill>
                  <a:schemeClr val="dk1"/>
                </a:solidFill>
                <a:latin typeface="Arial" panose="020B0604020202020204" pitchFamily="34" charset="0"/>
                <a:ea typeface="汉仪旗黑-55简" panose="00020600040101010101" charset="-122"/>
                <a:cs typeface="微软雅黑" panose="020B0503020204020204" charset="-122"/>
                <a:sym typeface="+mn-ea"/>
              </a:rPr>
              <a:t>，是由先前学习引起的对后继学习活动能产生影响的一种心理准备状态。它使人倾向于在认识方面或外显行为方面以一种特定的方式进行反应。它往往为分析问题、解决问题提供思路或线索。</a:t>
            </a:r>
            <a:r>
              <a:rPr sz="1600" b="1" dirty="0">
                <a:solidFill>
                  <a:srgbClr val="C00000"/>
                </a:solidFill>
                <a:latin typeface="Arial" panose="020B0604020202020204" pitchFamily="34" charset="0"/>
                <a:ea typeface="汉仪旗黑-55简" panose="00020600040101010101" charset="-122"/>
                <a:cs typeface="微软雅黑" panose="020B0503020204020204" charset="-122"/>
                <a:sym typeface="+mn-ea"/>
              </a:rPr>
              <a:t>定势的作用有两重性：</a:t>
            </a:r>
            <a:r>
              <a:rPr sz="1600" dirty="0">
                <a:solidFill>
                  <a:schemeClr val="dk1"/>
                </a:solidFill>
                <a:latin typeface="Arial" panose="020B0604020202020204" pitchFamily="34" charset="0"/>
                <a:ea typeface="汉仪旗黑-55简" panose="00020600040101010101" charset="-122"/>
                <a:cs typeface="微软雅黑" panose="020B0503020204020204" charset="-122"/>
                <a:sym typeface="+mn-ea"/>
              </a:rPr>
              <a:t>一是积极的促进作用；二是消极的阻碍作用。</a:t>
            </a:r>
            <a:endParaRPr sz="1600" dirty="0">
              <a:solidFill>
                <a:schemeClr val="dk1"/>
              </a:solidFill>
              <a:latin typeface="Arial" panose="020B0604020202020204" pitchFamily="34" charset="0"/>
              <a:ea typeface="汉仪旗黑-55简" panose="00020600040101010101" charset="-122"/>
              <a:cs typeface="微软雅黑" panose="020B0503020204020204" charset="-122"/>
              <a:sym typeface="+mn-ea"/>
            </a:endParaRPr>
          </a:p>
        </p:txBody>
      </p:sp>
      <p:sp>
        <p:nvSpPr>
          <p:cNvPr id="23" name="文本框 22"/>
          <p:cNvSpPr txBox="1"/>
          <p:nvPr/>
        </p:nvSpPr>
        <p:spPr>
          <a:xfrm>
            <a:off x="4771827" y="2899098"/>
            <a:ext cx="2647665" cy="891540"/>
          </a:xfrm>
          <a:prstGeom prst="rect">
            <a:avLst/>
          </a:prstGeom>
          <a:noFill/>
        </p:spPr>
        <p:txBody>
          <a:bodyPr wrap="square" rtlCol="0">
            <a:spAutoFit/>
          </a:bodyPr>
          <a:p>
            <a:pPr algn="ctr"/>
            <a:r>
              <a:rPr lang="zh-CN" altLang="en-US" sz="2600" dirty="0">
                <a:solidFill>
                  <a:srgbClr val="990000"/>
                </a:solidFill>
                <a:latin typeface="Arial" panose="020B0604020202020204" pitchFamily="34" charset="0"/>
                <a:ea typeface="汉仪旗黑-55简" panose="00020600040101010101" charset="-122"/>
                <a:sym typeface="+mn-ea"/>
              </a:rPr>
              <a:t>学习者原有认知结构</a:t>
            </a:r>
            <a:endParaRPr lang="zh-CN" altLang="en-US" sz="2600" dirty="0">
              <a:solidFill>
                <a:srgbClr val="990000"/>
              </a:solidFill>
              <a:latin typeface="Arial" panose="020B0604020202020204" pitchFamily="34" charset="0"/>
              <a:ea typeface="汉仪旗黑-55简" panose="00020600040101010101" charset="-122"/>
              <a:sym typeface="+mn-ea"/>
            </a:endParaRPr>
          </a:p>
        </p:txBody>
      </p:sp>
      <p:sp>
        <p:nvSpPr>
          <p:cNvPr id="24" name="文本框 23"/>
          <p:cNvSpPr txBox="1"/>
          <p:nvPr>
            <p:custDataLst>
              <p:tags r:id="rId6"/>
            </p:custDataLst>
          </p:nvPr>
        </p:nvSpPr>
        <p:spPr>
          <a:xfrm>
            <a:off x="4692015" y="3950335"/>
            <a:ext cx="2879090" cy="1337945"/>
          </a:xfrm>
          <a:prstGeom prst="rect">
            <a:avLst/>
          </a:prstGeom>
          <a:noFill/>
        </p:spPr>
        <p:txBody>
          <a:bodyPr wrap="square" rtlCol="0">
            <a:spAutoFit/>
          </a:bodyPr>
          <a:p>
            <a:pPr algn="just" fontAlgn="auto">
              <a:lnSpc>
                <a:spcPct val="150000"/>
              </a:lnSpc>
              <a:buNone/>
            </a:pPr>
            <a:r>
              <a:rPr dirty="0">
                <a:solidFill>
                  <a:schemeClr val="dk1"/>
                </a:solidFill>
                <a:latin typeface="Arial" panose="020B0604020202020204" pitchFamily="34" charset="0"/>
                <a:ea typeface="汉仪旗黑-55简" panose="00020600040101010101" charset="-122"/>
                <a:cs typeface="微软雅黑" panose="020B0503020204020204" charset="-122"/>
                <a:sym typeface="+mn-ea"/>
              </a:rPr>
              <a:t>（1）原有经验水平。</a:t>
            </a:r>
            <a:endParaRPr dirty="0">
              <a:solidFill>
                <a:schemeClr val="dk1"/>
              </a:solidFill>
              <a:latin typeface="Arial" panose="020B0604020202020204" pitchFamily="34" charset="0"/>
              <a:ea typeface="汉仪旗黑-55简" panose="00020600040101010101" charset="-122"/>
              <a:cs typeface="微软雅黑" panose="020B0503020204020204" charset="-122"/>
              <a:sym typeface="+mn-ea"/>
            </a:endParaRPr>
          </a:p>
          <a:p>
            <a:pPr algn="just" fontAlgn="auto">
              <a:lnSpc>
                <a:spcPct val="150000"/>
              </a:lnSpc>
              <a:buNone/>
            </a:pPr>
            <a:r>
              <a:rPr dirty="0">
                <a:solidFill>
                  <a:schemeClr val="dk1"/>
                </a:solidFill>
                <a:latin typeface="Arial" panose="020B0604020202020204" pitchFamily="34" charset="0"/>
                <a:ea typeface="汉仪旗黑-55简" panose="00020600040101010101" charset="-122"/>
                <a:cs typeface="微软雅黑" panose="020B0503020204020204" charset="-122"/>
                <a:sym typeface="+mn-ea"/>
              </a:rPr>
              <a:t>（2）原有经验的组织性</a:t>
            </a:r>
            <a:r>
              <a:rPr lang="zh-CN" dirty="0">
                <a:solidFill>
                  <a:schemeClr val="dk1"/>
                </a:solidFill>
                <a:latin typeface="Arial" panose="020B0604020202020204" pitchFamily="34" charset="0"/>
                <a:ea typeface="汉仪旗黑-55简" panose="00020600040101010101" charset="-122"/>
                <a:cs typeface="微软雅黑" panose="020B0503020204020204" charset="-122"/>
                <a:sym typeface="+mn-ea"/>
              </a:rPr>
              <a:t>。</a:t>
            </a:r>
            <a:endParaRPr lang="zh-CN" dirty="0">
              <a:solidFill>
                <a:schemeClr val="dk1"/>
              </a:solidFill>
              <a:latin typeface="Arial" panose="020B0604020202020204" pitchFamily="34" charset="0"/>
              <a:ea typeface="汉仪旗黑-55简" panose="00020600040101010101" charset="-122"/>
              <a:cs typeface="微软雅黑" panose="020B0503020204020204" charset="-122"/>
              <a:sym typeface="+mn-ea"/>
            </a:endParaRPr>
          </a:p>
          <a:p>
            <a:pPr algn="just" fontAlgn="auto">
              <a:lnSpc>
                <a:spcPct val="150000"/>
              </a:lnSpc>
              <a:buNone/>
            </a:pPr>
            <a:r>
              <a:rPr lang="zh-CN" dirty="0">
                <a:solidFill>
                  <a:schemeClr val="dk1"/>
                </a:solidFill>
                <a:latin typeface="Arial" panose="020B0604020202020204" pitchFamily="34" charset="0"/>
                <a:ea typeface="汉仪旗黑-55简" panose="00020600040101010101" charset="-122"/>
                <a:cs typeface="微软雅黑" panose="020B0503020204020204" charset="-122"/>
                <a:sym typeface="+mn-ea"/>
              </a:rPr>
              <a:t>（3）原有经验的可利用性。</a:t>
            </a:r>
            <a:endParaRPr lang="zh-CN" dirty="0">
              <a:solidFill>
                <a:schemeClr val="dk1"/>
              </a:solidFill>
              <a:latin typeface="Arial" panose="020B0604020202020204" pitchFamily="34" charset="0"/>
              <a:ea typeface="汉仪旗黑-55简" panose="00020600040101010101" charset="-122"/>
              <a:cs typeface="微软雅黑" panose="020B0503020204020204" charset="-122"/>
              <a:sym typeface="+mn-ea"/>
            </a:endParaRPr>
          </a:p>
        </p:txBody>
      </p:sp>
      <p:sp>
        <p:nvSpPr>
          <p:cNvPr id="25" name="文本框 24"/>
          <p:cNvSpPr txBox="1"/>
          <p:nvPr/>
        </p:nvSpPr>
        <p:spPr>
          <a:xfrm>
            <a:off x="1316792" y="2899098"/>
            <a:ext cx="2647665" cy="491490"/>
          </a:xfrm>
          <a:prstGeom prst="rect">
            <a:avLst/>
          </a:prstGeom>
          <a:noFill/>
        </p:spPr>
        <p:txBody>
          <a:bodyPr wrap="square" rtlCol="0">
            <a:spAutoFit/>
          </a:bodyPr>
          <a:p>
            <a:pPr algn="ctr"/>
            <a:r>
              <a:rPr lang="zh-CN" altLang="en-US" sz="2600" dirty="0">
                <a:solidFill>
                  <a:srgbClr val="990000"/>
                </a:solidFill>
                <a:latin typeface="Arial" panose="020B0604020202020204" pitchFamily="34" charset="0"/>
                <a:ea typeface="汉仪旗黑-55简" panose="00020600040101010101" charset="-122"/>
                <a:sym typeface="+mn-ea"/>
              </a:rPr>
              <a:t>相似性</a:t>
            </a:r>
            <a:endParaRPr lang="zh-CN" altLang="en-US" sz="2600" dirty="0">
              <a:solidFill>
                <a:srgbClr val="990000"/>
              </a:solidFill>
              <a:latin typeface="Arial" panose="020B0604020202020204" pitchFamily="34" charset="0"/>
              <a:ea typeface="汉仪旗黑-55简" panose="00020600040101010101" charset="-122"/>
              <a:sym typeface="+mn-ea"/>
            </a:endParaRPr>
          </a:p>
        </p:txBody>
      </p:sp>
      <p:sp>
        <p:nvSpPr>
          <p:cNvPr id="27" name="文本框 26"/>
          <p:cNvSpPr txBox="1"/>
          <p:nvPr>
            <p:custDataLst>
              <p:tags r:id="rId7"/>
            </p:custDataLst>
          </p:nvPr>
        </p:nvSpPr>
        <p:spPr>
          <a:xfrm>
            <a:off x="1236980" y="3451860"/>
            <a:ext cx="2893060" cy="2168525"/>
          </a:xfrm>
          <a:prstGeom prst="rect">
            <a:avLst/>
          </a:prstGeom>
          <a:noFill/>
        </p:spPr>
        <p:txBody>
          <a:bodyPr wrap="square" rtlCol="0">
            <a:spAutoFit/>
          </a:bodyPr>
          <a:p>
            <a:pPr algn="just">
              <a:lnSpc>
                <a:spcPct val="150000"/>
              </a:lnSpc>
            </a:pPr>
            <a:r>
              <a:rPr dirty="0">
                <a:solidFill>
                  <a:schemeClr val="dk1"/>
                </a:solidFill>
                <a:latin typeface="Arial" panose="020B0604020202020204" pitchFamily="34" charset="0"/>
                <a:ea typeface="汉仪旗黑-55简" panose="00020600040101010101" charset="-122"/>
                <a:cs typeface="微软雅黑" panose="020B0503020204020204" charset="-122"/>
                <a:sym typeface="+mn-ea"/>
              </a:rPr>
              <a:t>凡是在先前的学习同后来的学习之间所包含的相似性成分越多，迁移也就越容易产生。相似性是迁移的基本条件之一。</a:t>
            </a:r>
            <a:endParaRPr dirty="0">
              <a:solidFill>
                <a:schemeClr val="dk1"/>
              </a:solidFill>
              <a:latin typeface="Arial" panose="020B0604020202020204" pitchFamily="34" charset="0"/>
              <a:ea typeface="汉仪旗黑-55简" panose="00020600040101010101" charset="-122"/>
              <a:cs typeface="微软雅黑" panose="020B0503020204020204" charset="-122"/>
              <a:sym typeface="+mn-ea"/>
            </a:endParaRPr>
          </a:p>
        </p:txBody>
      </p:sp>
      <p:sp>
        <p:nvSpPr>
          <p:cNvPr id="5" name="圆角矩形 4"/>
          <p:cNvSpPr/>
          <p:nvPr/>
        </p:nvSpPr>
        <p:spPr>
          <a:xfrm>
            <a:off x="336550" y="368935"/>
            <a:ext cx="11520000" cy="6120000"/>
          </a:xfrm>
          <a:prstGeom prst="roundRect">
            <a:avLst>
              <a:gd name="adj" fmla="val 2749"/>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ppt_x"/>
                                          </p:val>
                                        </p:tav>
                                        <p:tav tm="100000">
                                          <p:val>
                                            <p:strVal val="#ppt_x"/>
                                          </p:val>
                                        </p:tav>
                                      </p:tavLst>
                                    </p:anim>
                                    <p:anim calcmode="lin" valueType="num">
                                      <p:cBhvr additive="base">
                                        <p:cTn id="24" dur="500" fill="hold"/>
                                        <p:tgtEl>
                                          <p:spTgt spid="14"/>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fill="hold"/>
                                        <p:tgtEl>
                                          <p:spTgt spid="23"/>
                                        </p:tgtEl>
                                        <p:attrNameLst>
                                          <p:attrName>ppt_x</p:attrName>
                                        </p:attrNameLst>
                                      </p:cBhvr>
                                      <p:tavLst>
                                        <p:tav tm="0">
                                          <p:val>
                                            <p:strVal val="#ppt_x"/>
                                          </p:val>
                                        </p:tav>
                                        <p:tav tm="100000">
                                          <p:val>
                                            <p:strVal val="#ppt_x"/>
                                          </p:val>
                                        </p:tav>
                                      </p:tavLst>
                                    </p:anim>
                                    <p:anim calcmode="lin" valueType="num">
                                      <p:cBhvr additive="base">
                                        <p:cTn id="28" dur="500" fill="hold"/>
                                        <p:tgtEl>
                                          <p:spTgt spid="2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additive="base">
                                        <p:cTn id="31" dur="500" fill="hold"/>
                                        <p:tgtEl>
                                          <p:spTgt spid="24"/>
                                        </p:tgtEl>
                                        <p:attrNameLst>
                                          <p:attrName>ppt_x</p:attrName>
                                        </p:attrNameLst>
                                      </p:cBhvr>
                                      <p:tavLst>
                                        <p:tav tm="0">
                                          <p:val>
                                            <p:strVal val="#ppt_x"/>
                                          </p:val>
                                        </p:tav>
                                        <p:tav tm="100000">
                                          <p:val>
                                            <p:strVal val="#ppt_x"/>
                                          </p:val>
                                        </p:tav>
                                      </p:tavLst>
                                    </p:anim>
                                    <p:anim calcmode="lin" valueType="num">
                                      <p:cBhvr additive="base">
                                        <p:cTn id="32" dur="500" fill="hold"/>
                                        <p:tgtEl>
                                          <p:spTgt spid="2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additive="base">
                                        <p:cTn id="35" dur="500" fill="hold"/>
                                        <p:tgtEl>
                                          <p:spTgt spid="25"/>
                                        </p:tgtEl>
                                        <p:attrNameLst>
                                          <p:attrName>ppt_x</p:attrName>
                                        </p:attrNameLst>
                                      </p:cBhvr>
                                      <p:tavLst>
                                        <p:tav tm="0">
                                          <p:val>
                                            <p:strVal val="#ppt_x"/>
                                          </p:val>
                                        </p:tav>
                                        <p:tav tm="100000">
                                          <p:val>
                                            <p:strVal val="#ppt_x"/>
                                          </p:val>
                                        </p:tav>
                                      </p:tavLst>
                                    </p:anim>
                                    <p:anim calcmode="lin" valueType="num">
                                      <p:cBhvr additive="base">
                                        <p:cTn id="36" dur="500" fill="hold"/>
                                        <p:tgtEl>
                                          <p:spTgt spid="25"/>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7"/>
                                        </p:tgtEl>
                                        <p:attrNameLst>
                                          <p:attrName>style.visibility</p:attrName>
                                        </p:attrNameLst>
                                      </p:cBhvr>
                                      <p:to>
                                        <p:strVal val="visible"/>
                                      </p:to>
                                    </p:set>
                                    <p:anim calcmode="lin" valueType="num">
                                      <p:cBhvr additive="base">
                                        <p:cTn id="39" dur="500" fill="hold"/>
                                        <p:tgtEl>
                                          <p:spTgt spid="27"/>
                                        </p:tgtEl>
                                        <p:attrNameLst>
                                          <p:attrName>ppt_x</p:attrName>
                                        </p:attrNameLst>
                                      </p:cBhvr>
                                      <p:tavLst>
                                        <p:tav tm="0">
                                          <p:val>
                                            <p:strVal val="#ppt_x"/>
                                          </p:val>
                                        </p:tav>
                                        <p:tav tm="100000">
                                          <p:val>
                                            <p:strVal val="#ppt_x"/>
                                          </p:val>
                                        </p:tav>
                                      </p:tavLst>
                                    </p:anim>
                                    <p:anim calcmode="lin" valueType="num">
                                      <p:cBhvr additive="base">
                                        <p:cTn id="40"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23" grpId="0"/>
      <p:bldP spid="24" grpId="0"/>
      <p:bldP spid="25" grpId="0"/>
      <p:bldP spid="27"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336550" y="368935"/>
            <a:ext cx="11520000" cy="6120000"/>
          </a:xfrm>
          <a:prstGeom prst="roundRect">
            <a:avLst>
              <a:gd name="adj" fmla="val 2749"/>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任意多边形 2"/>
          <p:cNvSpPr/>
          <p:nvPr>
            <p:custDataLst>
              <p:tags r:id="rId1"/>
            </p:custDataLst>
          </p:nvPr>
        </p:nvSpPr>
        <p:spPr>
          <a:xfrm flipV="1">
            <a:off x="-34241" y="-37210"/>
            <a:ext cx="12192003" cy="2769280"/>
          </a:xfrm>
          <a:custGeom>
            <a:avLst/>
            <a:gdLst>
              <a:gd name="connsiteX0" fmla="*/ 0 w 6216319"/>
              <a:gd name="connsiteY0" fmla="*/ 0 h 1302204"/>
              <a:gd name="connsiteX1" fmla="*/ 6216319 w 6216319"/>
              <a:gd name="connsiteY1" fmla="*/ 0 h 1302204"/>
              <a:gd name="connsiteX2" fmla="*/ 6216319 w 6216319"/>
              <a:gd name="connsiteY2" fmla="*/ 1302204 h 1302204"/>
              <a:gd name="connsiteX3" fmla="*/ 0 w 6216319"/>
              <a:gd name="connsiteY3" fmla="*/ 1302204 h 1302204"/>
              <a:gd name="connsiteX4" fmla="*/ 0 w 6216319"/>
              <a:gd name="connsiteY4" fmla="*/ 0 h 1302204"/>
              <a:gd name="connsiteX0-1" fmla="*/ 0 w 6216319"/>
              <a:gd name="connsiteY0-2" fmla="*/ 9364 h 1311568"/>
              <a:gd name="connsiteX1-3" fmla="*/ 339865 w 6216319"/>
              <a:gd name="connsiteY1-4" fmla="*/ 0 h 1311568"/>
              <a:gd name="connsiteX2-5" fmla="*/ 6216319 w 6216319"/>
              <a:gd name="connsiteY2-6" fmla="*/ 9364 h 1311568"/>
              <a:gd name="connsiteX3-7" fmla="*/ 6216319 w 6216319"/>
              <a:gd name="connsiteY3-8" fmla="*/ 1311568 h 1311568"/>
              <a:gd name="connsiteX4-9" fmla="*/ 0 w 6216319"/>
              <a:gd name="connsiteY4-10" fmla="*/ 1311568 h 1311568"/>
              <a:gd name="connsiteX5" fmla="*/ 0 w 6216319"/>
              <a:gd name="connsiteY5" fmla="*/ 9364 h 1311568"/>
              <a:gd name="connsiteX0-11" fmla="*/ 0 w 6216319"/>
              <a:gd name="connsiteY0-12" fmla="*/ 0 h 1302204"/>
              <a:gd name="connsiteX1-13" fmla="*/ 339865 w 6216319"/>
              <a:gd name="connsiteY1-14" fmla="*/ 184845 h 1302204"/>
              <a:gd name="connsiteX2-15" fmla="*/ 6216319 w 6216319"/>
              <a:gd name="connsiteY2-16" fmla="*/ 0 h 1302204"/>
              <a:gd name="connsiteX3-17" fmla="*/ 6216319 w 6216319"/>
              <a:gd name="connsiteY3-18" fmla="*/ 1302204 h 1302204"/>
              <a:gd name="connsiteX4-19" fmla="*/ 0 w 6216319"/>
              <a:gd name="connsiteY4-20" fmla="*/ 1302204 h 1302204"/>
              <a:gd name="connsiteX5-21" fmla="*/ 0 w 6216319"/>
              <a:gd name="connsiteY5-22" fmla="*/ 0 h 1302204"/>
              <a:gd name="connsiteX0-23" fmla="*/ 0 w 6216319"/>
              <a:gd name="connsiteY0-24" fmla="*/ 0 h 1302204"/>
              <a:gd name="connsiteX1-25" fmla="*/ 339865 w 6216319"/>
              <a:gd name="connsiteY1-26" fmla="*/ 184845 h 1302204"/>
              <a:gd name="connsiteX2-27" fmla="*/ 6216319 w 6216319"/>
              <a:gd name="connsiteY2-28" fmla="*/ 0 h 1302204"/>
              <a:gd name="connsiteX3-29" fmla="*/ 6216319 w 6216319"/>
              <a:gd name="connsiteY3-30" fmla="*/ 1302204 h 1302204"/>
              <a:gd name="connsiteX4-31" fmla="*/ 0 w 6216319"/>
              <a:gd name="connsiteY4-32" fmla="*/ 1302204 h 1302204"/>
              <a:gd name="connsiteX5-33" fmla="*/ 0 w 6216319"/>
              <a:gd name="connsiteY5-34" fmla="*/ 0 h 1302204"/>
              <a:gd name="connsiteX0-35" fmla="*/ 0 w 6216319"/>
              <a:gd name="connsiteY0-36" fmla="*/ 47249 h 1349453"/>
              <a:gd name="connsiteX1-37" fmla="*/ 339865 w 6216319"/>
              <a:gd name="connsiteY1-38" fmla="*/ 232094 h 1349453"/>
              <a:gd name="connsiteX2-39" fmla="*/ 2273862 w 6216319"/>
              <a:gd name="connsiteY2-40" fmla="*/ 280646 h 1349453"/>
              <a:gd name="connsiteX3-41" fmla="*/ 6216319 w 6216319"/>
              <a:gd name="connsiteY3-42" fmla="*/ 47249 h 1349453"/>
              <a:gd name="connsiteX4-43" fmla="*/ 6216319 w 6216319"/>
              <a:gd name="connsiteY4-44" fmla="*/ 1349453 h 1349453"/>
              <a:gd name="connsiteX5-45" fmla="*/ 0 w 6216319"/>
              <a:gd name="connsiteY5-46" fmla="*/ 1349453 h 1349453"/>
              <a:gd name="connsiteX6" fmla="*/ 0 w 6216319"/>
              <a:gd name="connsiteY6" fmla="*/ 47249 h 1349453"/>
              <a:gd name="connsiteX0-47" fmla="*/ 0 w 6216319"/>
              <a:gd name="connsiteY0-48" fmla="*/ 30623 h 1332827"/>
              <a:gd name="connsiteX1-49" fmla="*/ 339865 w 6216319"/>
              <a:gd name="connsiteY1-50" fmla="*/ 215468 h 1332827"/>
              <a:gd name="connsiteX2-51" fmla="*/ 2265770 w 6216319"/>
              <a:gd name="connsiteY2-52" fmla="*/ 539150 h 1332827"/>
              <a:gd name="connsiteX3-53" fmla="*/ 6216319 w 6216319"/>
              <a:gd name="connsiteY3-54" fmla="*/ 30623 h 1332827"/>
              <a:gd name="connsiteX4-55" fmla="*/ 6216319 w 6216319"/>
              <a:gd name="connsiteY4-56" fmla="*/ 1332827 h 1332827"/>
              <a:gd name="connsiteX5-57" fmla="*/ 0 w 6216319"/>
              <a:gd name="connsiteY5-58" fmla="*/ 1332827 h 1332827"/>
              <a:gd name="connsiteX6-59" fmla="*/ 0 w 6216319"/>
              <a:gd name="connsiteY6-60" fmla="*/ 30623 h 1332827"/>
              <a:gd name="connsiteX0-61" fmla="*/ 0 w 6216319"/>
              <a:gd name="connsiteY0-62" fmla="*/ 31024 h 1333228"/>
              <a:gd name="connsiteX1-63" fmla="*/ 339865 w 6216319"/>
              <a:gd name="connsiteY1-64" fmla="*/ 215869 h 1333228"/>
              <a:gd name="connsiteX2-65" fmla="*/ 2265770 w 6216319"/>
              <a:gd name="connsiteY2-66" fmla="*/ 539551 h 1333228"/>
              <a:gd name="connsiteX3-67" fmla="*/ 3269182 w 6216319"/>
              <a:gd name="connsiteY3-68" fmla="*/ 418171 h 1333228"/>
              <a:gd name="connsiteX4-69" fmla="*/ 6216319 w 6216319"/>
              <a:gd name="connsiteY4-70" fmla="*/ 31024 h 1333228"/>
              <a:gd name="connsiteX5-71" fmla="*/ 6216319 w 6216319"/>
              <a:gd name="connsiteY5-72" fmla="*/ 1333228 h 1333228"/>
              <a:gd name="connsiteX6-73" fmla="*/ 0 w 6216319"/>
              <a:gd name="connsiteY6-74" fmla="*/ 1333228 h 1333228"/>
              <a:gd name="connsiteX7" fmla="*/ 0 w 6216319"/>
              <a:gd name="connsiteY7" fmla="*/ 31024 h 1333228"/>
              <a:gd name="connsiteX0-75" fmla="*/ 0 w 6216319"/>
              <a:gd name="connsiteY0-76" fmla="*/ 26175 h 1328379"/>
              <a:gd name="connsiteX1-77" fmla="*/ 339865 w 6216319"/>
              <a:gd name="connsiteY1-78" fmla="*/ 211020 h 1328379"/>
              <a:gd name="connsiteX2-79" fmla="*/ 2265770 w 6216319"/>
              <a:gd name="connsiteY2-80" fmla="*/ 534702 h 1328379"/>
              <a:gd name="connsiteX3-81" fmla="*/ 3244906 w 6216319"/>
              <a:gd name="connsiteY3-82" fmla="*/ 518518 h 1328379"/>
              <a:gd name="connsiteX4-83" fmla="*/ 6216319 w 6216319"/>
              <a:gd name="connsiteY4-84" fmla="*/ 26175 h 1328379"/>
              <a:gd name="connsiteX5-85" fmla="*/ 6216319 w 6216319"/>
              <a:gd name="connsiteY5-86" fmla="*/ 1328379 h 1328379"/>
              <a:gd name="connsiteX6-87" fmla="*/ 0 w 6216319"/>
              <a:gd name="connsiteY6-88" fmla="*/ 1328379 h 1328379"/>
              <a:gd name="connsiteX7-89" fmla="*/ 0 w 6216319"/>
              <a:gd name="connsiteY7-90" fmla="*/ 26175 h 1328379"/>
              <a:gd name="connsiteX0-91" fmla="*/ 0 w 6216319"/>
              <a:gd name="connsiteY0-92" fmla="*/ 63128 h 1365332"/>
              <a:gd name="connsiteX1-93" fmla="*/ 339865 w 6216319"/>
              <a:gd name="connsiteY1-94" fmla="*/ 247973 h 1365332"/>
              <a:gd name="connsiteX2-95" fmla="*/ 2265770 w 6216319"/>
              <a:gd name="connsiteY2-96" fmla="*/ 571655 h 1365332"/>
              <a:gd name="connsiteX3-97" fmla="*/ 3244906 w 6216319"/>
              <a:gd name="connsiteY3-98" fmla="*/ 555471 h 1365332"/>
              <a:gd name="connsiteX4-99" fmla="*/ 4725749 w 6216319"/>
              <a:gd name="connsiteY4-100" fmla="*/ 239882 h 1365332"/>
              <a:gd name="connsiteX5-101" fmla="*/ 6216319 w 6216319"/>
              <a:gd name="connsiteY5-102" fmla="*/ 63128 h 1365332"/>
              <a:gd name="connsiteX6-103" fmla="*/ 6216319 w 6216319"/>
              <a:gd name="connsiteY6-104" fmla="*/ 1365332 h 1365332"/>
              <a:gd name="connsiteX7-105" fmla="*/ 0 w 6216319"/>
              <a:gd name="connsiteY7-106" fmla="*/ 1365332 h 1365332"/>
              <a:gd name="connsiteX8" fmla="*/ 0 w 6216319"/>
              <a:gd name="connsiteY8" fmla="*/ 63128 h 1365332"/>
              <a:gd name="connsiteX0-107" fmla="*/ 0 w 6216319"/>
              <a:gd name="connsiteY0-108" fmla="*/ 20810 h 1323014"/>
              <a:gd name="connsiteX1-109" fmla="*/ 339865 w 6216319"/>
              <a:gd name="connsiteY1-110" fmla="*/ 205655 h 1323014"/>
              <a:gd name="connsiteX2-111" fmla="*/ 2265770 w 6216319"/>
              <a:gd name="connsiteY2-112" fmla="*/ 529337 h 1323014"/>
              <a:gd name="connsiteX3-113" fmla="*/ 3244906 w 6216319"/>
              <a:gd name="connsiteY3-114" fmla="*/ 513153 h 1323014"/>
              <a:gd name="connsiteX4-115" fmla="*/ 4628644 w 6216319"/>
              <a:gd name="connsiteY4-116" fmla="*/ 1055320 h 1323014"/>
              <a:gd name="connsiteX5-117" fmla="*/ 6216319 w 6216319"/>
              <a:gd name="connsiteY5-118" fmla="*/ 20810 h 1323014"/>
              <a:gd name="connsiteX6-119" fmla="*/ 6216319 w 6216319"/>
              <a:gd name="connsiteY6-120" fmla="*/ 1323014 h 1323014"/>
              <a:gd name="connsiteX7-121" fmla="*/ 0 w 6216319"/>
              <a:gd name="connsiteY7-122" fmla="*/ 1323014 h 1323014"/>
              <a:gd name="connsiteX8-123" fmla="*/ 0 w 6216319"/>
              <a:gd name="connsiteY8-124" fmla="*/ 20810 h 1323014"/>
              <a:gd name="connsiteX0-125" fmla="*/ 0 w 6216319"/>
              <a:gd name="connsiteY0-126" fmla="*/ 32243 h 1334447"/>
              <a:gd name="connsiteX1-127" fmla="*/ 339865 w 6216319"/>
              <a:gd name="connsiteY1-128" fmla="*/ 217088 h 1334447"/>
              <a:gd name="connsiteX2-129" fmla="*/ 2265770 w 6216319"/>
              <a:gd name="connsiteY2-130" fmla="*/ 540770 h 1334447"/>
              <a:gd name="connsiteX3-131" fmla="*/ 3244906 w 6216319"/>
              <a:gd name="connsiteY3-132" fmla="*/ 524586 h 1334447"/>
              <a:gd name="connsiteX4-133" fmla="*/ 4628644 w 6216319"/>
              <a:gd name="connsiteY4-134" fmla="*/ 1066753 h 1334447"/>
              <a:gd name="connsiteX5-135" fmla="*/ 5526860 w 6216319"/>
              <a:gd name="connsiteY5-136" fmla="*/ 451758 h 1334447"/>
              <a:gd name="connsiteX6-137" fmla="*/ 6216319 w 6216319"/>
              <a:gd name="connsiteY6-138" fmla="*/ 32243 h 1334447"/>
              <a:gd name="connsiteX7-139" fmla="*/ 6216319 w 6216319"/>
              <a:gd name="connsiteY7-140" fmla="*/ 1334447 h 1334447"/>
              <a:gd name="connsiteX8-141" fmla="*/ 0 w 6216319"/>
              <a:gd name="connsiteY8-142" fmla="*/ 1334447 h 1334447"/>
              <a:gd name="connsiteX9" fmla="*/ 0 w 6216319"/>
              <a:gd name="connsiteY9" fmla="*/ 32243 h 1334447"/>
              <a:gd name="connsiteX0-143" fmla="*/ 0 w 6216319"/>
              <a:gd name="connsiteY0-144" fmla="*/ 12831 h 1315035"/>
              <a:gd name="connsiteX1-145" fmla="*/ 339865 w 6216319"/>
              <a:gd name="connsiteY1-146" fmla="*/ 197676 h 1315035"/>
              <a:gd name="connsiteX2-147" fmla="*/ 2265770 w 6216319"/>
              <a:gd name="connsiteY2-148" fmla="*/ 521358 h 1315035"/>
              <a:gd name="connsiteX3-149" fmla="*/ 3244906 w 6216319"/>
              <a:gd name="connsiteY3-150" fmla="*/ 505174 h 1315035"/>
              <a:gd name="connsiteX4-151" fmla="*/ 4628644 w 6216319"/>
              <a:gd name="connsiteY4-152" fmla="*/ 1047341 h 1315035"/>
              <a:gd name="connsiteX5-153" fmla="*/ 5356927 w 6216319"/>
              <a:gd name="connsiteY5-154" fmla="*/ 1201089 h 1315035"/>
              <a:gd name="connsiteX6-155" fmla="*/ 6216319 w 6216319"/>
              <a:gd name="connsiteY6-156" fmla="*/ 12831 h 1315035"/>
              <a:gd name="connsiteX7-157" fmla="*/ 6216319 w 6216319"/>
              <a:gd name="connsiteY7-158" fmla="*/ 1315035 h 1315035"/>
              <a:gd name="connsiteX8-159" fmla="*/ 0 w 6216319"/>
              <a:gd name="connsiteY8-160" fmla="*/ 1315035 h 1315035"/>
              <a:gd name="connsiteX9-161" fmla="*/ 0 w 6216319"/>
              <a:gd name="connsiteY9-162" fmla="*/ 12831 h 1315035"/>
              <a:gd name="connsiteX0-163" fmla="*/ 0 w 6498499"/>
              <a:gd name="connsiteY0-164" fmla="*/ 0 h 1302204"/>
              <a:gd name="connsiteX1-165" fmla="*/ 339865 w 6498499"/>
              <a:gd name="connsiteY1-166" fmla="*/ 184845 h 1302204"/>
              <a:gd name="connsiteX2-167" fmla="*/ 2265770 w 6498499"/>
              <a:gd name="connsiteY2-168" fmla="*/ 508527 h 1302204"/>
              <a:gd name="connsiteX3-169" fmla="*/ 3244906 w 6498499"/>
              <a:gd name="connsiteY3-170" fmla="*/ 492343 h 1302204"/>
              <a:gd name="connsiteX4-171" fmla="*/ 4628644 w 6498499"/>
              <a:gd name="connsiteY4-172" fmla="*/ 1034510 h 1302204"/>
              <a:gd name="connsiteX5-173" fmla="*/ 5356927 w 6498499"/>
              <a:gd name="connsiteY5-174" fmla="*/ 1188258 h 1302204"/>
              <a:gd name="connsiteX6-175" fmla="*/ 6216319 w 6498499"/>
              <a:gd name="connsiteY6-176" fmla="*/ 1302204 h 1302204"/>
              <a:gd name="connsiteX7-177" fmla="*/ 0 w 6498499"/>
              <a:gd name="connsiteY7-178" fmla="*/ 1302204 h 1302204"/>
              <a:gd name="connsiteX8-179" fmla="*/ 0 w 6498499"/>
              <a:gd name="connsiteY8-180" fmla="*/ 0 h 1302204"/>
              <a:gd name="connsiteX0-181" fmla="*/ 0 w 6216319"/>
              <a:gd name="connsiteY0-182" fmla="*/ 0 h 1302204"/>
              <a:gd name="connsiteX1-183" fmla="*/ 339865 w 6216319"/>
              <a:gd name="connsiteY1-184" fmla="*/ 184845 h 1302204"/>
              <a:gd name="connsiteX2-185" fmla="*/ 2265770 w 6216319"/>
              <a:gd name="connsiteY2-186" fmla="*/ 508527 h 1302204"/>
              <a:gd name="connsiteX3-187" fmla="*/ 3244906 w 6216319"/>
              <a:gd name="connsiteY3-188" fmla="*/ 492343 h 1302204"/>
              <a:gd name="connsiteX4-189" fmla="*/ 4628644 w 6216319"/>
              <a:gd name="connsiteY4-190" fmla="*/ 1034510 h 1302204"/>
              <a:gd name="connsiteX5-191" fmla="*/ 5356927 w 6216319"/>
              <a:gd name="connsiteY5-192" fmla="*/ 1188258 h 1302204"/>
              <a:gd name="connsiteX6-193" fmla="*/ 6216319 w 6216319"/>
              <a:gd name="connsiteY6-194" fmla="*/ 1302204 h 1302204"/>
              <a:gd name="connsiteX7-195" fmla="*/ 0 w 6216319"/>
              <a:gd name="connsiteY7-196" fmla="*/ 1302204 h 1302204"/>
              <a:gd name="connsiteX8-197" fmla="*/ 0 w 6216319"/>
              <a:gd name="connsiteY8-198" fmla="*/ 0 h 1302204"/>
              <a:gd name="connsiteX0-199" fmla="*/ 0 w 6216319"/>
              <a:gd name="connsiteY0-200" fmla="*/ 0 h 1302204"/>
              <a:gd name="connsiteX1-201" fmla="*/ 339865 w 6216319"/>
              <a:gd name="connsiteY1-202" fmla="*/ 184845 h 1302204"/>
              <a:gd name="connsiteX2-203" fmla="*/ 2265770 w 6216319"/>
              <a:gd name="connsiteY2-204" fmla="*/ 508527 h 1302204"/>
              <a:gd name="connsiteX3-205" fmla="*/ 3244906 w 6216319"/>
              <a:gd name="connsiteY3-206" fmla="*/ 492343 h 1302204"/>
              <a:gd name="connsiteX4-207" fmla="*/ 4628644 w 6216319"/>
              <a:gd name="connsiteY4-208" fmla="*/ 1034510 h 1302204"/>
              <a:gd name="connsiteX5-209" fmla="*/ 5356927 w 6216319"/>
              <a:gd name="connsiteY5-210" fmla="*/ 1188258 h 1302204"/>
              <a:gd name="connsiteX6-211" fmla="*/ 6216319 w 6216319"/>
              <a:gd name="connsiteY6-212" fmla="*/ 1302204 h 1302204"/>
              <a:gd name="connsiteX7-213" fmla="*/ 0 w 6216319"/>
              <a:gd name="connsiteY7-214" fmla="*/ 1302204 h 1302204"/>
              <a:gd name="connsiteX8-215" fmla="*/ 0 w 6216319"/>
              <a:gd name="connsiteY8-216" fmla="*/ 0 h 1302204"/>
              <a:gd name="connsiteX0-217" fmla="*/ 0 w 6216319"/>
              <a:gd name="connsiteY0-218" fmla="*/ 0 h 1302204"/>
              <a:gd name="connsiteX1-219" fmla="*/ 339865 w 6216319"/>
              <a:gd name="connsiteY1-220" fmla="*/ 184845 h 1302204"/>
              <a:gd name="connsiteX2-221" fmla="*/ 2265770 w 6216319"/>
              <a:gd name="connsiteY2-222" fmla="*/ 508527 h 1302204"/>
              <a:gd name="connsiteX3-223" fmla="*/ 3244906 w 6216319"/>
              <a:gd name="connsiteY3-224" fmla="*/ 492343 h 1302204"/>
              <a:gd name="connsiteX4-225" fmla="*/ 4628644 w 6216319"/>
              <a:gd name="connsiteY4-226" fmla="*/ 1034510 h 1302204"/>
              <a:gd name="connsiteX5-227" fmla="*/ 5356927 w 6216319"/>
              <a:gd name="connsiteY5-228" fmla="*/ 1188258 h 1302204"/>
              <a:gd name="connsiteX6-229" fmla="*/ 6216319 w 6216319"/>
              <a:gd name="connsiteY6-230" fmla="*/ 1302204 h 1302204"/>
              <a:gd name="connsiteX7-231" fmla="*/ 0 w 6216319"/>
              <a:gd name="connsiteY7-232" fmla="*/ 1302204 h 1302204"/>
              <a:gd name="connsiteX8-233" fmla="*/ 0 w 6216319"/>
              <a:gd name="connsiteY8-234" fmla="*/ 0 h 1302204"/>
              <a:gd name="connsiteX0-235" fmla="*/ 0 w 6216319"/>
              <a:gd name="connsiteY0-236" fmla="*/ 0 h 1302204"/>
              <a:gd name="connsiteX1-237" fmla="*/ 339865 w 6216319"/>
              <a:gd name="connsiteY1-238" fmla="*/ 184845 h 1302204"/>
              <a:gd name="connsiteX2-239" fmla="*/ 2265770 w 6216319"/>
              <a:gd name="connsiteY2-240" fmla="*/ 508527 h 1302204"/>
              <a:gd name="connsiteX3-241" fmla="*/ 3244906 w 6216319"/>
              <a:gd name="connsiteY3-242" fmla="*/ 492343 h 1302204"/>
              <a:gd name="connsiteX4-243" fmla="*/ 4628644 w 6216319"/>
              <a:gd name="connsiteY4-244" fmla="*/ 1034510 h 1302204"/>
              <a:gd name="connsiteX5-245" fmla="*/ 5356927 w 6216319"/>
              <a:gd name="connsiteY5-246" fmla="*/ 1188258 h 1302204"/>
              <a:gd name="connsiteX6-247" fmla="*/ 6216319 w 6216319"/>
              <a:gd name="connsiteY6-248" fmla="*/ 1302204 h 1302204"/>
              <a:gd name="connsiteX7-249" fmla="*/ 0 w 6216319"/>
              <a:gd name="connsiteY7-250" fmla="*/ 1302204 h 1302204"/>
              <a:gd name="connsiteX8-251" fmla="*/ 0 w 6216319"/>
              <a:gd name="connsiteY8-252" fmla="*/ 0 h 1302204"/>
              <a:gd name="connsiteX0-253" fmla="*/ 0 w 6216319"/>
              <a:gd name="connsiteY0-254" fmla="*/ 0 h 1302204"/>
              <a:gd name="connsiteX1-255" fmla="*/ 339865 w 6216319"/>
              <a:gd name="connsiteY1-256" fmla="*/ 184845 h 1302204"/>
              <a:gd name="connsiteX2-257" fmla="*/ 2265770 w 6216319"/>
              <a:gd name="connsiteY2-258" fmla="*/ 508527 h 1302204"/>
              <a:gd name="connsiteX3-259" fmla="*/ 3244906 w 6216319"/>
              <a:gd name="connsiteY3-260" fmla="*/ 492343 h 1302204"/>
              <a:gd name="connsiteX4-261" fmla="*/ 4628644 w 6216319"/>
              <a:gd name="connsiteY4-262" fmla="*/ 1034510 h 1302204"/>
              <a:gd name="connsiteX5-263" fmla="*/ 5356927 w 6216319"/>
              <a:gd name="connsiteY5-264" fmla="*/ 1188258 h 1302204"/>
              <a:gd name="connsiteX6-265" fmla="*/ 6216319 w 6216319"/>
              <a:gd name="connsiteY6-266" fmla="*/ 1302204 h 1302204"/>
              <a:gd name="connsiteX7-267" fmla="*/ 0 w 6216319"/>
              <a:gd name="connsiteY7-268" fmla="*/ 1302204 h 1302204"/>
              <a:gd name="connsiteX8-269" fmla="*/ 0 w 6216319"/>
              <a:gd name="connsiteY8-270" fmla="*/ 0 h 1302204"/>
              <a:gd name="connsiteX0-271" fmla="*/ 0 w 6216319"/>
              <a:gd name="connsiteY0-272" fmla="*/ 0 h 1302204"/>
              <a:gd name="connsiteX1-273" fmla="*/ 339865 w 6216319"/>
              <a:gd name="connsiteY1-274" fmla="*/ 184845 h 1302204"/>
              <a:gd name="connsiteX2-275" fmla="*/ 2265770 w 6216319"/>
              <a:gd name="connsiteY2-276" fmla="*/ 508527 h 1302204"/>
              <a:gd name="connsiteX3-277" fmla="*/ 3244906 w 6216319"/>
              <a:gd name="connsiteY3-278" fmla="*/ 492343 h 1302204"/>
              <a:gd name="connsiteX4-279" fmla="*/ 4628644 w 6216319"/>
              <a:gd name="connsiteY4-280" fmla="*/ 1034510 h 1302204"/>
              <a:gd name="connsiteX5-281" fmla="*/ 5356927 w 6216319"/>
              <a:gd name="connsiteY5-282" fmla="*/ 1188258 h 1302204"/>
              <a:gd name="connsiteX6-283" fmla="*/ 6216319 w 6216319"/>
              <a:gd name="connsiteY6-284" fmla="*/ 1302204 h 1302204"/>
              <a:gd name="connsiteX7-285" fmla="*/ 0 w 6216319"/>
              <a:gd name="connsiteY7-286" fmla="*/ 1302204 h 1302204"/>
              <a:gd name="connsiteX8-287" fmla="*/ 0 w 6216319"/>
              <a:gd name="connsiteY8-288" fmla="*/ 0 h 1302204"/>
              <a:gd name="connsiteX0-289" fmla="*/ 0 w 6216319"/>
              <a:gd name="connsiteY0-290" fmla="*/ 0 h 1302204"/>
              <a:gd name="connsiteX1-291" fmla="*/ 339865 w 6216319"/>
              <a:gd name="connsiteY1-292" fmla="*/ 184845 h 1302204"/>
              <a:gd name="connsiteX2-293" fmla="*/ 2265770 w 6216319"/>
              <a:gd name="connsiteY2-294" fmla="*/ 508527 h 1302204"/>
              <a:gd name="connsiteX3-295" fmla="*/ 3244906 w 6216319"/>
              <a:gd name="connsiteY3-296" fmla="*/ 492343 h 1302204"/>
              <a:gd name="connsiteX4-297" fmla="*/ 4628644 w 6216319"/>
              <a:gd name="connsiteY4-298" fmla="*/ 1034510 h 1302204"/>
              <a:gd name="connsiteX5-299" fmla="*/ 5356927 w 6216319"/>
              <a:gd name="connsiteY5-300" fmla="*/ 1188258 h 1302204"/>
              <a:gd name="connsiteX6-301" fmla="*/ 6216319 w 6216319"/>
              <a:gd name="connsiteY6-302" fmla="*/ 1302204 h 1302204"/>
              <a:gd name="connsiteX7-303" fmla="*/ 0 w 6216319"/>
              <a:gd name="connsiteY7-304" fmla="*/ 1302204 h 1302204"/>
              <a:gd name="connsiteX8-305" fmla="*/ 0 w 6216319"/>
              <a:gd name="connsiteY8-306" fmla="*/ 0 h 1302204"/>
              <a:gd name="connsiteX0-307" fmla="*/ 0 w 6216319"/>
              <a:gd name="connsiteY0-308" fmla="*/ 0 h 1302204"/>
              <a:gd name="connsiteX1-309" fmla="*/ 339865 w 6216319"/>
              <a:gd name="connsiteY1-310" fmla="*/ 184845 h 1302204"/>
              <a:gd name="connsiteX2-311" fmla="*/ 2265770 w 6216319"/>
              <a:gd name="connsiteY2-312" fmla="*/ 508527 h 1302204"/>
              <a:gd name="connsiteX3-313" fmla="*/ 3244906 w 6216319"/>
              <a:gd name="connsiteY3-314" fmla="*/ 492343 h 1302204"/>
              <a:gd name="connsiteX4-315" fmla="*/ 4628644 w 6216319"/>
              <a:gd name="connsiteY4-316" fmla="*/ 1034510 h 1302204"/>
              <a:gd name="connsiteX5-317" fmla="*/ 5356927 w 6216319"/>
              <a:gd name="connsiteY5-318" fmla="*/ 1188258 h 1302204"/>
              <a:gd name="connsiteX6-319" fmla="*/ 6216319 w 6216319"/>
              <a:gd name="connsiteY6-320" fmla="*/ 1302204 h 1302204"/>
              <a:gd name="connsiteX7-321" fmla="*/ 0 w 6216319"/>
              <a:gd name="connsiteY7-322" fmla="*/ 1302204 h 1302204"/>
              <a:gd name="connsiteX8-323" fmla="*/ 0 w 6216319"/>
              <a:gd name="connsiteY8-324" fmla="*/ 0 h 1302204"/>
              <a:gd name="connsiteX0-325" fmla="*/ 0 w 6216319"/>
              <a:gd name="connsiteY0-326" fmla="*/ 0 h 1302204"/>
              <a:gd name="connsiteX1-327" fmla="*/ 339865 w 6216319"/>
              <a:gd name="connsiteY1-328" fmla="*/ 184845 h 1302204"/>
              <a:gd name="connsiteX2-329" fmla="*/ 2265770 w 6216319"/>
              <a:gd name="connsiteY2-330" fmla="*/ 508527 h 1302204"/>
              <a:gd name="connsiteX3-331" fmla="*/ 3244906 w 6216319"/>
              <a:gd name="connsiteY3-332" fmla="*/ 492343 h 1302204"/>
              <a:gd name="connsiteX4-333" fmla="*/ 4628644 w 6216319"/>
              <a:gd name="connsiteY4-334" fmla="*/ 1034510 h 1302204"/>
              <a:gd name="connsiteX5-335" fmla="*/ 5356927 w 6216319"/>
              <a:gd name="connsiteY5-336" fmla="*/ 1188258 h 1302204"/>
              <a:gd name="connsiteX6-337" fmla="*/ 6216319 w 6216319"/>
              <a:gd name="connsiteY6-338" fmla="*/ 1302204 h 1302204"/>
              <a:gd name="connsiteX7-339" fmla="*/ 0 w 6216319"/>
              <a:gd name="connsiteY7-340" fmla="*/ 1302204 h 1302204"/>
              <a:gd name="connsiteX8-341" fmla="*/ 0 w 6216319"/>
              <a:gd name="connsiteY8-342" fmla="*/ 0 h 1302204"/>
              <a:gd name="connsiteX0-343" fmla="*/ 0 w 6216319"/>
              <a:gd name="connsiteY0-344" fmla="*/ 0 h 1302204"/>
              <a:gd name="connsiteX1-345" fmla="*/ 339865 w 6216319"/>
              <a:gd name="connsiteY1-346" fmla="*/ 184845 h 1302204"/>
              <a:gd name="connsiteX2-347" fmla="*/ 2265770 w 6216319"/>
              <a:gd name="connsiteY2-348" fmla="*/ 508527 h 1302204"/>
              <a:gd name="connsiteX3-349" fmla="*/ 3244906 w 6216319"/>
              <a:gd name="connsiteY3-350" fmla="*/ 492343 h 1302204"/>
              <a:gd name="connsiteX4-351" fmla="*/ 4628644 w 6216319"/>
              <a:gd name="connsiteY4-352" fmla="*/ 1034510 h 1302204"/>
              <a:gd name="connsiteX5-353" fmla="*/ 5356927 w 6216319"/>
              <a:gd name="connsiteY5-354" fmla="*/ 1188258 h 1302204"/>
              <a:gd name="connsiteX6-355" fmla="*/ 6216319 w 6216319"/>
              <a:gd name="connsiteY6-356" fmla="*/ 1302204 h 1302204"/>
              <a:gd name="connsiteX7-357" fmla="*/ 0 w 6216319"/>
              <a:gd name="connsiteY7-358" fmla="*/ 1302204 h 1302204"/>
              <a:gd name="connsiteX8-359" fmla="*/ 0 w 6216319"/>
              <a:gd name="connsiteY8-360" fmla="*/ 0 h 1302204"/>
              <a:gd name="connsiteX0-361" fmla="*/ 0 w 6216319"/>
              <a:gd name="connsiteY0-362" fmla="*/ 0 h 1302204"/>
              <a:gd name="connsiteX1-363" fmla="*/ 339865 w 6216319"/>
              <a:gd name="connsiteY1-364" fmla="*/ 184845 h 1302204"/>
              <a:gd name="connsiteX2-365" fmla="*/ 2265770 w 6216319"/>
              <a:gd name="connsiteY2-366" fmla="*/ 508527 h 1302204"/>
              <a:gd name="connsiteX3-367" fmla="*/ 3244906 w 6216319"/>
              <a:gd name="connsiteY3-368" fmla="*/ 492343 h 1302204"/>
              <a:gd name="connsiteX4-369" fmla="*/ 4628644 w 6216319"/>
              <a:gd name="connsiteY4-370" fmla="*/ 1034510 h 1302204"/>
              <a:gd name="connsiteX5-371" fmla="*/ 5356927 w 6216319"/>
              <a:gd name="connsiteY5-372" fmla="*/ 1188258 h 1302204"/>
              <a:gd name="connsiteX6-373" fmla="*/ 6216319 w 6216319"/>
              <a:gd name="connsiteY6-374" fmla="*/ 1302204 h 1302204"/>
              <a:gd name="connsiteX7-375" fmla="*/ 0 w 6216319"/>
              <a:gd name="connsiteY7-376" fmla="*/ 1302204 h 1302204"/>
              <a:gd name="connsiteX8-377" fmla="*/ 0 w 6216319"/>
              <a:gd name="connsiteY8-378" fmla="*/ 0 h 1302204"/>
              <a:gd name="connsiteX0-379" fmla="*/ 0 w 6216319"/>
              <a:gd name="connsiteY0-380" fmla="*/ 0 h 1302204"/>
              <a:gd name="connsiteX1-381" fmla="*/ 339865 w 6216319"/>
              <a:gd name="connsiteY1-382" fmla="*/ 184845 h 1302204"/>
              <a:gd name="connsiteX2-383" fmla="*/ 2265770 w 6216319"/>
              <a:gd name="connsiteY2-384" fmla="*/ 508527 h 1302204"/>
              <a:gd name="connsiteX3-385" fmla="*/ 3244906 w 6216319"/>
              <a:gd name="connsiteY3-386" fmla="*/ 492343 h 1302204"/>
              <a:gd name="connsiteX4-387" fmla="*/ 4628644 w 6216319"/>
              <a:gd name="connsiteY4-388" fmla="*/ 1034510 h 1302204"/>
              <a:gd name="connsiteX5-389" fmla="*/ 5356927 w 6216319"/>
              <a:gd name="connsiteY5-390" fmla="*/ 1188258 h 1302204"/>
              <a:gd name="connsiteX6-391" fmla="*/ 6216319 w 6216319"/>
              <a:gd name="connsiteY6-392" fmla="*/ 1302204 h 1302204"/>
              <a:gd name="connsiteX7-393" fmla="*/ 0 w 6216319"/>
              <a:gd name="connsiteY7-394" fmla="*/ 1302204 h 1302204"/>
              <a:gd name="connsiteX8-395" fmla="*/ 0 w 6216319"/>
              <a:gd name="connsiteY8-396" fmla="*/ 0 h 1302204"/>
              <a:gd name="connsiteX0-397" fmla="*/ 0 w 6216319"/>
              <a:gd name="connsiteY0-398" fmla="*/ 147589 h 1449793"/>
              <a:gd name="connsiteX1-399" fmla="*/ 339865 w 6216319"/>
              <a:gd name="connsiteY1-400" fmla="*/ 332434 h 1449793"/>
              <a:gd name="connsiteX2-401" fmla="*/ 2265770 w 6216319"/>
              <a:gd name="connsiteY2-402" fmla="*/ 656116 h 1449793"/>
              <a:gd name="connsiteX3-403" fmla="*/ 3244906 w 6216319"/>
              <a:gd name="connsiteY3-404" fmla="*/ 639932 h 1449793"/>
              <a:gd name="connsiteX4-405" fmla="*/ 4628644 w 6216319"/>
              <a:gd name="connsiteY4-406" fmla="*/ 1182099 h 1449793"/>
              <a:gd name="connsiteX5-407" fmla="*/ 5356927 w 6216319"/>
              <a:gd name="connsiteY5-408" fmla="*/ 1335847 h 1449793"/>
              <a:gd name="connsiteX6-409" fmla="*/ 6216319 w 6216319"/>
              <a:gd name="connsiteY6-410" fmla="*/ 1449793 h 1449793"/>
              <a:gd name="connsiteX7-411" fmla="*/ 0 w 6216319"/>
              <a:gd name="connsiteY7-412" fmla="*/ 1449793 h 1449793"/>
              <a:gd name="connsiteX8-413" fmla="*/ 0 w 6216319"/>
              <a:gd name="connsiteY8-414" fmla="*/ 147589 h 1449793"/>
              <a:gd name="connsiteX0-415" fmla="*/ 0 w 6216319"/>
              <a:gd name="connsiteY0-416" fmla="*/ 121021 h 1423225"/>
              <a:gd name="connsiteX1-417" fmla="*/ 339865 w 6216319"/>
              <a:gd name="connsiteY1-418" fmla="*/ 305866 h 1423225"/>
              <a:gd name="connsiteX2-419" fmla="*/ 2265770 w 6216319"/>
              <a:gd name="connsiteY2-420" fmla="*/ 629548 h 1423225"/>
              <a:gd name="connsiteX3-421" fmla="*/ 3244906 w 6216319"/>
              <a:gd name="connsiteY3-422" fmla="*/ 613364 h 1423225"/>
              <a:gd name="connsiteX4-423" fmla="*/ 4628644 w 6216319"/>
              <a:gd name="connsiteY4-424" fmla="*/ 1155531 h 1423225"/>
              <a:gd name="connsiteX5-425" fmla="*/ 5356927 w 6216319"/>
              <a:gd name="connsiteY5-426" fmla="*/ 1309279 h 1423225"/>
              <a:gd name="connsiteX6-427" fmla="*/ 6216319 w 6216319"/>
              <a:gd name="connsiteY6-428" fmla="*/ 1423225 h 1423225"/>
              <a:gd name="connsiteX7-429" fmla="*/ 0 w 6216319"/>
              <a:gd name="connsiteY7-430" fmla="*/ 1423225 h 1423225"/>
              <a:gd name="connsiteX8-431" fmla="*/ 0 w 6216319"/>
              <a:gd name="connsiteY8-432" fmla="*/ 121021 h 1423225"/>
              <a:gd name="connsiteX0-433" fmla="*/ 0 w 6216319"/>
              <a:gd name="connsiteY0-434" fmla="*/ 121021 h 1423225"/>
              <a:gd name="connsiteX1-435" fmla="*/ 339865 w 6216319"/>
              <a:gd name="connsiteY1-436" fmla="*/ 305866 h 1423225"/>
              <a:gd name="connsiteX2-437" fmla="*/ 2265770 w 6216319"/>
              <a:gd name="connsiteY2-438" fmla="*/ 629548 h 1423225"/>
              <a:gd name="connsiteX3-439" fmla="*/ 3244906 w 6216319"/>
              <a:gd name="connsiteY3-440" fmla="*/ 613364 h 1423225"/>
              <a:gd name="connsiteX4-441" fmla="*/ 4628644 w 6216319"/>
              <a:gd name="connsiteY4-442" fmla="*/ 1155531 h 1423225"/>
              <a:gd name="connsiteX5-443" fmla="*/ 5356927 w 6216319"/>
              <a:gd name="connsiteY5-444" fmla="*/ 1309279 h 1423225"/>
              <a:gd name="connsiteX6-445" fmla="*/ 6216319 w 6216319"/>
              <a:gd name="connsiteY6-446" fmla="*/ 1423225 h 1423225"/>
              <a:gd name="connsiteX7-447" fmla="*/ 0 w 6216319"/>
              <a:gd name="connsiteY7-448" fmla="*/ 1423225 h 1423225"/>
              <a:gd name="connsiteX8-449" fmla="*/ 0 w 6216319"/>
              <a:gd name="connsiteY8-450" fmla="*/ 121021 h 1423225"/>
              <a:gd name="connsiteX0-451" fmla="*/ 0 w 6216319"/>
              <a:gd name="connsiteY0-452" fmla="*/ 140194 h 1442398"/>
              <a:gd name="connsiteX1-453" fmla="*/ 339865 w 6216319"/>
              <a:gd name="connsiteY1-454" fmla="*/ 325039 h 1442398"/>
              <a:gd name="connsiteX2-455" fmla="*/ 2265770 w 6216319"/>
              <a:gd name="connsiteY2-456" fmla="*/ 648721 h 1442398"/>
              <a:gd name="connsiteX3-457" fmla="*/ 3244906 w 6216319"/>
              <a:gd name="connsiteY3-458" fmla="*/ 632537 h 1442398"/>
              <a:gd name="connsiteX4-459" fmla="*/ 4628644 w 6216319"/>
              <a:gd name="connsiteY4-460" fmla="*/ 1174704 h 1442398"/>
              <a:gd name="connsiteX5-461" fmla="*/ 5356927 w 6216319"/>
              <a:gd name="connsiteY5-462" fmla="*/ 1328452 h 1442398"/>
              <a:gd name="connsiteX6-463" fmla="*/ 6216319 w 6216319"/>
              <a:gd name="connsiteY6-464" fmla="*/ 1442398 h 1442398"/>
              <a:gd name="connsiteX7-465" fmla="*/ 0 w 6216319"/>
              <a:gd name="connsiteY7-466" fmla="*/ 1442398 h 1442398"/>
              <a:gd name="connsiteX8-467" fmla="*/ 0 w 6216319"/>
              <a:gd name="connsiteY8-468" fmla="*/ 140194 h 1442398"/>
              <a:gd name="connsiteX0-469" fmla="*/ 0 w 6216319"/>
              <a:gd name="connsiteY0-470" fmla="*/ 140194 h 1442398"/>
              <a:gd name="connsiteX1-471" fmla="*/ 339865 w 6216319"/>
              <a:gd name="connsiteY1-472" fmla="*/ 325039 h 1442398"/>
              <a:gd name="connsiteX2-473" fmla="*/ 2265770 w 6216319"/>
              <a:gd name="connsiteY2-474" fmla="*/ 648721 h 1442398"/>
              <a:gd name="connsiteX3-475" fmla="*/ 3244906 w 6216319"/>
              <a:gd name="connsiteY3-476" fmla="*/ 632537 h 1442398"/>
              <a:gd name="connsiteX4-477" fmla="*/ 4628644 w 6216319"/>
              <a:gd name="connsiteY4-478" fmla="*/ 1174704 h 1442398"/>
              <a:gd name="connsiteX5-479" fmla="*/ 5356927 w 6216319"/>
              <a:gd name="connsiteY5-480" fmla="*/ 1328452 h 1442398"/>
              <a:gd name="connsiteX6-481" fmla="*/ 6216319 w 6216319"/>
              <a:gd name="connsiteY6-482" fmla="*/ 1442398 h 1442398"/>
              <a:gd name="connsiteX7-483" fmla="*/ 0 w 6216319"/>
              <a:gd name="connsiteY7-484" fmla="*/ 1442398 h 1442398"/>
              <a:gd name="connsiteX8-485" fmla="*/ 0 w 6216319"/>
              <a:gd name="connsiteY8-486" fmla="*/ 140194 h 1442398"/>
              <a:gd name="connsiteX0-487" fmla="*/ 0 w 6216319"/>
              <a:gd name="connsiteY0-488" fmla="*/ 34944 h 1337148"/>
              <a:gd name="connsiteX1-489" fmla="*/ 339865 w 6216319"/>
              <a:gd name="connsiteY1-490" fmla="*/ 219789 h 1337148"/>
              <a:gd name="connsiteX2-491" fmla="*/ 2265770 w 6216319"/>
              <a:gd name="connsiteY2-492" fmla="*/ 543471 h 1337148"/>
              <a:gd name="connsiteX3-493" fmla="*/ 3244906 w 6216319"/>
              <a:gd name="connsiteY3-494" fmla="*/ 527287 h 1337148"/>
              <a:gd name="connsiteX4-495" fmla="*/ 4628644 w 6216319"/>
              <a:gd name="connsiteY4-496" fmla="*/ 1069454 h 1337148"/>
              <a:gd name="connsiteX5-497" fmla="*/ 5356927 w 6216319"/>
              <a:gd name="connsiteY5-498" fmla="*/ 1223202 h 1337148"/>
              <a:gd name="connsiteX6-499" fmla="*/ 6216319 w 6216319"/>
              <a:gd name="connsiteY6-500" fmla="*/ 1337148 h 1337148"/>
              <a:gd name="connsiteX7-501" fmla="*/ 0 w 6216319"/>
              <a:gd name="connsiteY7-502" fmla="*/ 1337148 h 1337148"/>
              <a:gd name="connsiteX8-503" fmla="*/ 0 w 6216319"/>
              <a:gd name="connsiteY8-504" fmla="*/ 34944 h 1337148"/>
              <a:gd name="connsiteX0-505" fmla="*/ 0 w 6216319"/>
              <a:gd name="connsiteY0-506" fmla="*/ 44896 h 1347100"/>
              <a:gd name="connsiteX1-507" fmla="*/ 339865 w 6216319"/>
              <a:gd name="connsiteY1-508" fmla="*/ 229741 h 1347100"/>
              <a:gd name="connsiteX2-509" fmla="*/ 2265770 w 6216319"/>
              <a:gd name="connsiteY2-510" fmla="*/ 553423 h 1347100"/>
              <a:gd name="connsiteX3-511" fmla="*/ 3244906 w 6216319"/>
              <a:gd name="connsiteY3-512" fmla="*/ 537239 h 1347100"/>
              <a:gd name="connsiteX4-513" fmla="*/ 4628644 w 6216319"/>
              <a:gd name="connsiteY4-514" fmla="*/ 1079406 h 1347100"/>
              <a:gd name="connsiteX5-515" fmla="*/ 5356927 w 6216319"/>
              <a:gd name="connsiteY5-516" fmla="*/ 1233154 h 1347100"/>
              <a:gd name="connsiteX6-517" fmla="*/ 6216319 w 6216319"/>
              <a:gd name="connsiteY6-518" fmla="*/ 1347100 h 1347100"/>
              <a:gd name="connsiteX7-519" fmla="*/ 0 w 6216319"/>
              <a:gd name="connsiteY7-520" fmla="*/ 1347100 h 1347100"/>
              <a:gd name="connsiteX8-521" fmla="*/ 0 w 6216319"/>
              <a:gd name="connsiteY8-522" fmla="*/ 44896 h 1347100"/>
              <a:gd name="connsiteX0-523" fmla="*/ 0 w 6216319"/>
              <a:gd name="connsiteY0-524" fmla="*/ 44896 h 1347100"/>
              <a:gd name="connsiteX1-525" fmla="*/ 339865 w 6216319"/>
              <a:gd name="connsiteY1-526" fmla="*/ 229741 h 1347100"/>
              <a:gd name="connsiteX2-527" fmla="*/ 2265770 w 6216319"/>
              <a:gd name="connsiteY2-528" fmla="*/ 553423 h 1347100"/>
              <a:gd name="connsiteX3-529" fmla="*/ 3244906 w 6216319"/>
              <a:gd name="connsiteY3-530" fmla="*/ 537239 h 1347100"/>
              <a:gd name="connsiteX4-531" fmla="*/ 4628644 w 6216319"/>
              <a:gd name="connsiteY4-532" fmla="*/ 1079406 h 1347100"/>
              <a:gd name="connsiteX5-533" fmla="*/ 5356927 w 6216319"/>
              <a:gd name="connsiteY5-534" fmla="*/ 1233154 h 1347100"/>
              <a:gd name="connsiteX6-535" fmla="*/ 6216319 w 6216319"/>
              <a:gd name="connsiteY6-536" fmla="*/ 1347100 h 1347100"/>
              <a:gd name="connsiteX7-537" fmla="*/ 0 w 6216319"/>
              <a:gd name="connsiteY7-538" fmla="*/ 1347100 h 1347100"/>
              <a:gd name="connsiteX8-539" fmla="*/ 0 w 6216319"/>
              <a:gd name="connsiteY8-540" fmla="*/ 44896 h 1347100"/>
              <a:gd name="connsiteX0-541" fmla="*/ 0 w 6216319"/>
              <a:gd name="connsiteY0-542" fmla="*/ 530 h 1302734"/>
              <a:gd name="connsiteX1-543" fmla="*/ 339865 w 6216319"/>
              <a:gd name="connsiteY1-544" fmla="*/ 185375 h 1302734"/>
              <a:gd name="connsiteX2-545" fmla="*/ 2265770 w 6216319"/>
              <a:gd name="connsiteY2-546" fmla="*/ 509057 h 1302734"/>
              <a:gd name="connsiteX3-547" fmla="*/ 3244906 w 6216319"/>
              <a:gd name="connsiteY3-548" fmla="*/ 492873 h 1302734"/>
              <a:gd name="connsiteX4-549" fmla="*/ 4628644 w 6216319"/>
              <a:gd name="connsiteY4-550" fmla="*/ 1035040 h 1302734"/>
              <a:gd name="connsiteX5-551" fmla="*/ 5356927 w 6216319"/>
              <a:gd name="connsiteY5-552" fmla="*/ 1188788 h 1302734"/>
              <a:gd name="connsiteX6-553" fmla="*/ 6216319 w 6216319"/>
              <a:gd name="connsiteY6-554" fmla="*/ 1302734 h 1302734"/>
              <a:gd name="connsiteX7-555" fmla="*/ 0 w 6216319"/>
              <a:gd name="connsiteY7-556" fmla="*/ 1302734 h 1302734"/>
              <a:gd name="connsiteX8-557" fmla="*/ 0 w 6216319"/>
              <a:gd name="connsiteY8-558" fmla="*/ 530 h 1302734"/>
              <a:gd name="connsiteX0-559" fmla="*/ 0 w 6216319"/>
              <a:gd name="connsiteY0-560" fmla="*/ 20163 h 1322367"/>
              <a:gd name="connsiteX1-561" fmla="*/ 2265770 w 6216319"/>
              <a:gd name="connsiteY1-562" fmla="*/ 528690 h 1322367"/>
              <a:gd name="connsiteX2-563" fmla="*/ 3244906 w 6216319"/>
              <a:gd name="connsiteY2-564" fmla="*/ 512506 h 1322367"/>
              <a:gd name="connsiteX3-565" fmla="*/ 4628644 w 6216319"/>
              <a:gd name="connsiteY3-566" fmla="*/ 1054673 h 1322367"/>
              <a:gd name="connsiteX4-567" fmla="*/ 5356927 w 6216319"/>
              <a:gd name="connsiteY4-568" fmla="*/ 1208421 h 1322367"/>
              <a:gd name="connsiteX5-569" fmla="*/ 6216319 w 6216319"/>
              <a:gd name="connsiteY5-570" fmla="*/ 1322367 h 1322367"/>
              <a:gd name="connsiteX6-571" fmla="*/ 0 w 6216319"/>
              <a:gd name="connsiteY6-572" fmla="*/ 1322367 h 1322367"/>
              <a:gd name="connsiteX7-573" fmla="*/ 0 w 6216319"/>
              <a:gd name="connsiteY7-574" fmla="*/ 20163 h 1322367"/>
              <a:gd name="connsiteX0-575" fmla="*/ 0 w 6216319"/>
              <a:gd name="connsiteY0-576" fmla="*/ 105646 h 1407850"/>
              <a:gd name="connsiteX1-577" fmla="*/ 477430 w 6216319"/>
              <a:gd name="connsiteY1-578" fmla="*/ 136745 h 1407850"/>
              <a:gd name="connsiteX2-579" fmla="*/ 2265770 w 6216319"/>
              <a:gd name="connsiteY2-580" fmla="*/ 614173 h 1407850"/>
              <a:gd name="connsiteX3-581" fmla="*/ 3244906 w 6216319"/>
              <a:gd name="connsiteY3-582" fmla="*/ 597989 h 1407850"/>
              <a:gd name="connsiteX4-583" fmla="*/ 4628644 w 6216319"/>
              <a:gd name="connsiteY4-584" fmla="*/ 1140156 h 1407850"/>
              <a:gd name="connsiteX5-585" fmla="*/ 5356927 w 6216319"/>
              <a:gd name="connsiteY5-586" fmla="*/ 1293904 h 1407850"/>
              <a:gd name="connsiteX6-587" fmla="*/ 6216319 w 6216319"/>
              <a:gd name="connsiteY6-588" fmla="*/ 1407850 h 1407850"/>
              <a:gd name="connsiteX7-589" fmla="*/ 0 w 6216319"/>
              <a:gd name="connsiteY7-590" fmla="*/ 1407850 h 1407850"/>
              <a:gd name="connsiteX8-591" fmla="*/ 0 w 6216319"/>
              <a:gd name="connsiteY8-592" fmla="*/ 105646 h 1407850"/>
              <a:gd name="connsiteX0-593" fmla="*/ 0 w 6216319"/>
              <a:gd name="connsiteY0-594" fmla="*/ 71230 h 1373434"/>
              <a:gd name="connsiteX1-595" fmla="*/ 323681 w 6216319"/>
              <a:gd name="connsiteY1-596" fmla="*/ 264170 h 1373434"/>
              <a:gd name="connsiteX2-597" fmla="*/ 2265770 w 6216319"/>
              <a:gd name="connsiteY2-598" fmla="*/ 579757 h 1373434"/>
              <a:gd name="connsiteX3-599" fmla="*/ 3244906 w 6216319"/>
              <a:gd name="connsiteY3-600" fmla="*/ 563573 h 1373434"/>
              <a:gd name="connsiteX4-601" fmla="*/ 4628644 w 6216319"/>
              <a:gd name="connsiteY4-602" fmla="*/ 1105740 h 1373434"/>
              <a:gd name="connsiteX5-603" fmla="*/ 5356927 w 6216319"/>
              <a:gd name="connsiteY5-604" fmla="*/ 1259488 h 1373434"/>
              <a:gd name="connsiteX6-605" fmla="*/ 6216319 w 6216319"/>
              <a:gd name="connsiteY6-606" fmla="*/ 1373434 h 1373434"/>
              <a:gd name="connsiteX7-607" fmla="*/ 0 w 6216319"/>
              <a:gd name="connsiteY7-608" fmla="*/ 1373434 h 1373434"/>
              <a:gd name="connsiteX8-609" fmla="*/ 0 w 6216319"/>
              <a:gd name="connsiteY8-610" fmla="*/ 71230 h 1373434"/>
              <a:gd name="connsiteX0-611" fmla="*/ 0 w 6216319"/>
              <a:gd name="connsiteY0-612" fmla="*/ 71230 h 1373434"/>
              <a:gd name="connsiteX1-613" fmla="*/ 323681 w 6216319"/>
              <a:gd name="connsiteY1-614" fmla="*/ 264170 h 1373434"/>
              <a:gd name="connsiteX2-615" fmla="*/ 2265770 w 6216319"/>
              <a:gd name="connsiteY2-616" fmla="*/ 579757 h 1373434"/>
              <a:gd name="connsiteX3-617" fmla="*/ 3244906 w 6216319"/>
              <a:gd name="connsiteY3-618" fmla="*/ 563573 h 1373434"/>
              <a:gd name="connsiteX4-619" fmla="*/ 4628644 w 6216319"/>
              <a:gd name="connsiteY4-620" fmla="*/ 1105740 h 1373434"/>
              <a:gd name="connsiteX5-621" fmla="*/ 5356927 w 6216319"/>
              <a:gd name="connsiteY5-622" fmla="*/ 1259488 h 1373434"/>
              <a:gd name="connsiteX6-623" fmla="*/ 6216319 w 6216319"/>
              <a:gd name="connsiteY6-624" fmla="*/ 1373434 h 1373434"/>
              <a:gd name="connsiteX7-625" fmla="*/ 0 w 6216319"/>
              <a:gd name="connsiteY7-626" fmla="*/ 1373434 h 1373434"/>
              <a:gd name="connsiteX8-627" fmla="*/ 0 w 6216319"/>
              <a:gd name="connsiteY8-628" fmla="*/ 71230 h 1373434"/>
              <a:gd name="connsiteX0-629" fmla="*/ 0 w 6216319"/>
              <a:gd name="connsiteY0-630" fmla="*/ 147399 h 1449603"/>
              <a:gd name="connsiteX1-631" fmla="*/ 323681 w 6216319"/>
              <a:gd name="connsiteY1-632" fmla="*/ 340339 h 1449603"/>
              <a:gd name="connsiteX2-633" fmla="*/ 2265770 w 6216319"/>
              <a:gd name="connsiteY2-634" fmla="*/ 655926 h 1449603"/>
              <a:gd name="connsiteX3-635" fmla="*/ 3244906 w 6216319"/>
              <a:gd name="connsiteY3-636" fmla="*/ 639742 h 1449603"/>
              <a:gd name="connsiteX4-637" fmla="*/ 4628644 w 6216319"/>
              <a:gd name="connsiteY4-638" fmla="*/ 1181909 h 1449603"/>
              <a:gd name="connsiteX5-639" fmla="*/ 5356927 w 6216319"/>
              <a:gd name="connsiteY5-640" fmla="*/ 1335657 h 1449603"/>
              <a:gd name="connsiteX6-641" fmla="*/ 6216319 w 6216319"/>
              <a:gd name="connsiteY6-642" fmla="*/ 1449603 h 1449603"/>
              <a:gd name="connsiteX7-643" fmla="*/ 0 w 6216319"/>
              <a:gd name="connsiteY7-644" fmla="*/ 1449603 h 1449603"/>
              <a:gd name="connsiteX8-645" fmla="*/ 0 w 6216319"/>
              <a:gd name="connsiteY8-646" fmla="*/ 147399 h 1449603"/>
              <a:gd name="connsiteX0-647" fmla="*/ 0 w 6216319"/>
              <a:gd name="connsiteY0-648" fmla="*/ 147399 h 1449603"/>
              <a:gd name="connsiteX1-649" fmla="*/ 323681 w 6216319"/>
              <a:gd name="connsiteY1-650" fmla="*/ 340339 h 1449603"/>
              <a:gd name="connsiteX2-651" fmla="*/ 2265770 w 6216319"/>
              <a:gd name="connsiteY2-652" fmla="*/ 655926 h 1449603"/>
              <a:gd name="connsiteX3-653" fmla="*/ 3244906 w 6216319"/>
              <a:gd name="connsiteY3-654" fmla="*/ 639742 h 1449603"/>
              <a:gd name="connsiteX4-655" fmla="*/ 4628644 w 6216319"/>
              <a:gd name="connsiteY4-656" fmla="*/ 1181909 h 1449603"/>
              <a:gd name="connsiteX5-657" fmla="*/ 5356927 w 6216319"/>
              <a:gd name="connsiteY5-658" fmla="*/ 1335657 h 1449603"/>
              <a:gd name="connsiteX6-659" fmla="*/ 6216319 w 6216319"/>
              <a:gd name="connsiteY6-660" fmla="*/ 1449603 h 1449603"/>
              <a:gd name="connsiteX7-661" fmla="*/ 0 w 6216319"/>
              <a:gd name="connsiteY7-662" fmla="*/ 1449603 h 1449603"/>
              <a:gd name="connsiteX8-663" fmla="*/ 0 w 6216319"/>
              <a:gd name="connsiteY8-664" fmla="*/ 147399 h 1449603"/>
              <a:gd name="connsiteX0-665" fmla="*/ 0 w 6216319"/>
              <a:gd name="connsiteY0-666" fmla="*/ 147399 h 1449603"/>
              <a:gd name="connsiteX1-667" fmla="*/ 323681 w 6216319"/>
              <a:gd name="connsiteY1-668" fmla="*/ 340339 h 1449603"/>
              <a:gd name="connsiteX2-669" fmla="*/ 2265770 w 6216319"/>
              <a:gd name="connsiteY2-670" fmla="*/ 655926 h 1449603"/>
              <a:gd name="connsiteX3-671" fmla="*/ 3244906 w 6216319"/>
              <a:gd name="connsiteY3-672" fmla="*/ 639742 h 1449603"/>
              <a:gd name="connsiteX4-673" fmla="*/ 4628644 w 6216319"/>
              <a:gd name="connsiteY4-674" fmla="*/ 1181909 h 1449603"/>
              <a:gd name="connsiteX5-675" fmla="*/ 5356927 w 6216319"/>
              <a:gd name="connsiteY5-676" fmla="*/ 1335657 h 1449603"/>
              <a:gd name="connsiteX6-677" fmla="*/ 6216319 w 6216319"/>
              <a:gd name="connsiteY6-678" fmla="*/ 1449603 h 1449603"/>
              <a:gd name="connsiteX7-679" fmla="*/ 0 w 6216319"/>
              <a:gd name="connsiteY7-680" fmla="*/ 1449603 h 1449603"/>
              <a:gd name="connsiteX8-681" fmla="*/ 0 w 6216319"/>
              <a:gd name="connsiteY8-682" fmla="*/ 147399 h 1449603"/>
              <a:gd name="connsiteX0-683" fmla="*/ 0 w 6216319"/>
              <a:gd name="connsiteY0-684" fmla="*/ 147399 h 1449603"/>
              <a:gd name="connsiteX1-685" fmla="*/ 323681 w 6216319"/>
              <a:gd name="connsiteY1-686" fmla="*/ 340339 h 1449603"/>
              <a:gd name="connsiteX2-687" fmla="*/ 2265770 w 6216319"/>
              <a:gd name="connsiteY2-688" fmla="*/ 655926 h 1449603"/>
              <a:gd name="connsiteX3-689" fmla="*/ 3244906 w 6216319"/>
              <a:gd name="connsiteY3-690" fmla="*/ 639742 h 1449603"/>
              <a:gd name="connsiteX4-691" fmla="*/ 4628644 w 6216319"/>
              <a:gd name="connsiteY4-692" fmla="*/ 1181909 h 1449603"/>
              <a:gd name="connsiteX5-693" fmla="*/ 5356927 w 6216319"/>
              <a:gd name="connsiteY5-694" fmla="*/ 1335657 h 1449603"/>
              <a:gd name="connsiteX6-695" fmla="*/ 6216319 w 6216319"/>
              <a:gd name="connsiteY6-696" fmla="*/ 1449603 h 1449603"/>
              <a:gd name="connsiteX7-697" fmla="*/ 0 w 6216319"/>
              <a:gd name="connsiteY7-698" fmla="*/ 1449603 h 1449603"/>
              <a:gd name="connsiteX8-699" fmla="*/ 0 w 6216319"/>
              <a:gd name="connsiteY8-700" fmla="*/ 147399 h 1449603"/>
              <a:gd name="connsiteX0-701" fmla="*/ 0 w 6216319"/>
              <a:gd name="connsiteY0-702" fmla="*/ 147399 h 1449603"/>
              <a:gd name="connsiteX1-703" fmla="*/ 323681 w 6216319"/>
              <a:gd name="connsiteY1-704" fmla="*/ 340339 h 1449603"/>
              <a:gd name="connsiteX2-705" fmla="*/ 2265770 w 6216319"/>
              <a:gd name="connsiteY2-706" fmla="*/ 655926 h 1449603"/>
              <a:gd name="connsiteX3-707" fmla="*/ 3244906 w 6216319"/>
              <a:gd name="connsiteY3-708" fmla="*/ 639742 h 1449603"/>
              <a:gd name="connsiteX4-709" fmla="*/ 4628644 w 6216319"/>
              <a:gd name="connsiteY4-710" fmla="*/ 1181909 h 1449603"/>
              <a:gd name="connsiteX5-711" fmla="*/ 5356927 w 6216319"/>
              <a:gd name="connsiteY5-712" fmla="*/ 1335657 h 1449603"/>
              <a:gd name="connsiteX6-713" fmla="*/ 6216319 w 6216319"/>
              <a:gd name="connsiteY6-714" fmla="*/ 1449603 h 1449603"/>
              <a:gd name="connsiteX7-715" fmla="*/ 0 w 6216319"/>
              <a:gd name="connsiteY7-716" fmla="*/ 1449603 h 1449603"/>
              <a:gd name="connsiteX8-717" fmla="*/ 0 w 6216319"/>
              <a:gd name="connsiteY8-718" fmla="*/ 147399 h 1449603"/>
              <a:gd name="connsiteX0-719" fmla="*/ 0 w 6216319"/>
              <a:gd name="connsiteY0-720" fmla="*/ 147399 h 1449603"/>
              <a:gd name="connsiteX1-721" fmla="*/ 323681 w 6216319"/>
              <a:gd name="connsiteY1-722" fmla="*/ 340339 h 1449603"/>
              <a:gd name="connsiteX2-723" fmla="*/ 2265770 w 6216319"/>
              <a:gd name="connsiteY2-724" fmla="*/ 655926 h 1449603"/>
              <a:gd name="connsiteX3-725" fmla="*/ 3244906 w 6216319"/>
              <a:gd name="connsiteY3-726" fmla="*/ 639742 h 1449603"/>
              <a:gd name="connsiteX4-727" fmla="*/ 4628644 w 6216319"/>
              <a:gd name="connsiteY4-728" fmla="*/ 1181909 h 1449603"/>
              <a:gd name="connsiteX5-729" fmla="*/ 5356927 w 6216319"/>
              <a:gd name="connsiteY5-730" fmla="*/ 1335657 h 1449603"/>
              <a:gd name="connsiteX6-731" fmla="*/ 6216319 w 6216319"/>
              <a:gd name="connsiteY6-732" fmla="*/ 1449603 h 1449603"/>
              <a:gd name="connsiteX7-733" fmla="*/ 0 w 6216319"/>
              <a:gd name="connsiteY7-734" fmla="*/ 1449603 h 1449603"/>
              <a:gd name="connsiteX8-735" fmla="*/ 0 w 6216319"/>
              <a:gd name="connsiteY8-736" fmla="*/ 147399 h 1449603"/>
              <a:gd name="connsiteX0-737" fmla="*/ 0 w 6216319"/>
              <a:gd name="connsiteY0-738" fmla="*/ 57561 h 1359765"/>
              <a:gd name="connsiteX1-739" fmla="*/ 574189 w 6216319"/>
              <a:gd name="connsiteY1-740" fmla="*/ 379355 h 1359765"/>
              <a:gd name="connsiteX2-741" fmla="*/ 2265770 w 6216319"/>
              <a:gd name="connsiteY2-742" fmla="*/ 566088 h 1359765"/>
              <a:gd name="connsiteX3-743" fmla="*/ 3244906 w 6216319"/>
              <a:gd name="connsiteY3-744" fmla="*/ 549904 h 1359765"/>
              <a:gd name="connsiteX4-745" fmla="*/ 4628644 w 6216319"/>
              <a:gd name="connsiteY4-746" fmla="*/ 1092071 h 1359765"/>
              <a:gd name="connsiteX5-747" fmla="*/ 5356927 w 6216319"/>
              <a:gd name="connsiteY5-748" fmla="*/ 1245819 h 1359765"/>
              <a:gd name="connsiteX6-749" fmla="*/ 6216319 w 6216319"/>
              <a:gd name="connsiteY6-750" fmla="*/ 1359765 h 1359765"/>
              <a:gd name="connsiteX7-751" fmla="*/ 0 w 6216319"/>
              <a:gd name="connsiteY7-752" fmla="*/ 1359765 h 1359765"/>
              <a:gd name="connsiteX8-753" fmla="*/ 0 w 6216319"/>
              <a:gd name="connsiteY8-754" fmla="*/ 57561 h 1359765"/>
              <a:gd name="connsiteX0-755" fmla="*/ 0 w 6216319"/>
              <a:gd name="connsiteY0-756" fmla="*/ 55201 h 1357405"/>
              <a:gd name="connsiteX1-757" fmla="*/ 574189 w 6216319"/>
              <a:gd name="connsiteY1-758" fmla="*/ 376995 h 1357405"/>
              <a:gd name="connsiteX2-759" fmla="*/ 2244895 w 6216319"/>
              <a:gd name="connsiteY2-760" fmla="*/ 570887 h 1357405"/>
              <a:gd name="connsiteX3-761" fmla="*/ 3244906 w 6216319"/>
              <a:gd name="connsiteY3-762" fmla="*/ 547544 h 1357405"/>
              <a:gd name="connsiteX4-763" fmla="*/ 4628644 w 6216319"/>
              <a:gd name="connsiteY4-764" fmla="*/ 1089711 h 1357405"/>
              <a:gd name="connsiteX5-765" fmla="*/ 5356927 w 6216319"/>
              <a:gd name="connsiteY5-766" fmla="*/ 1243459 h 1357405"/>
              <a:gd name="connsiteX6-767" fmla="*/ 6216319 w 6216319"/>
              <a:gd name="connsiteY6-768" fmla="*/ 1357405 h 1357405"/>
              <a:gd name="connsiteX7-769" fmla="*/ 0 w 6216319"/>
              <a:gd name="connsiteY7-770" fmla="*/ 1357405 h 1357405"/>
              <a:gd name="connsiteX8-771" fmla="*/ 0 w 6216319"/>
              <a:gd name="connsiteY8-772" fmla="*/ 55201 h 1357405"/>
              <a:gd name="connsiteX0-773" fmla="*/ 0 w 6216319"/>
              <a:gd name="connsiteY0-774" fmla="*/ 49067 h 1351271"/>
              <a:gd name="connsiteX1-775" fmla="*/ 574189 w 6216319"/>
              <a:gd name="connsiteY1-776" fmla="*/ 370861 h 1351271"/>
              <a:gd name="connsiteX2-777" fmla="*/ 1217749 w 6216319"/>
              <a:gd name="connsiteY2-778" fmla="*/ 1887 h 1351271"/>
              <a:gd name="connsiteX3-779" fmla="*/ 2244895 w 6216319"/>
              <a:gd name="connsiteY3-780" fmla="*/ 564753 h 1351271"/>
              <a:gd name="connsiteX4-781" fmla="*/ 3244906 w 6216319"/>
              <a:gd name="connsiteY4-782" fmla="*/ 541410 h 1351271"/>
              <a:gd name="connsiteX5-783" fmla="*/ 4628644 w 6216319"/>
              <a:gd name="connsiteY5-784" fmla="*/ 1083577 h 1351271"/>
              <a:gd name="connsiteX6-785" fmla="*/ 5356927 w 6216319"/>
              <a:gd name="connsiteY6-786" fmla="*/ 1237325 h 1351271"/>
              <a:gd name="connsiteX7-787" fmla="*/ 6216319 w 6216319"/>
              <a:gd name="connsiteY7-788" fmla="*/ 1351271 h 1351271"/>
              <a:gd name="connsiteX8-789" fmla="*/ 0 w 6216319"/>
              <a:gd name="connsiteY8-790" fmla="*/ 1351271 h 1351271"/>
              <a:gd name="connsiteX9-791" fmla="*/ 0 w 6216319"/>
              <a:gd name="connsiteY9-792" fmla="*/ 49067 h 1351271"/>
              <a:gd name="connsiteX0-793" fmla="*/ 0 w 6216319"/>
              <a:gd name="connsiteY0-794" fmla="*/ 22 h 1302226"/>
              <a:gd name="connsiteX1-795" fmla="*/ 574189 w 6216319"/>
              <a:gd name="connsiteY1-796" fmla="*/ 321816 h 1302226"/>
              <a:gd name="connsiteX2-797" fmla="*/ 1015951 w 6216319"/>
              <a:gd name="connsiteY2-798" fmla="*/ 346561 h 1302226"/>
              <a:gd name="connsiteX3-799" fmla="*/ 2244895 w 6216319"/>
              <a:gd name="connsiteY3-800" fmla="*/ 515708 h 1302226"/>
              <a:gd name="connsiteX4-801" fmla="*/ 3244906 w 6216319"/>
              <a:gd name="connsiteY4-802" fmla="*/ 492365 h 1302226"/>
              <a:gd name="connsiteX5-803" fmla="*/ 4628644 w 6216319"/>
              <a:gd name="connsiteY5-804" fmla="*/ 1034532 h 1302226"/>
              <a:gd name="connsiteX6-805" fmla="*/ 5356927 w 6216319"/>
              <a:gd name="connsiteY6-806" fmla="*/ 1188280 h 1302226"/>
              <a:gd name="connsiteX7-807" fmla="*/ 6216319 w 6216319"/>
              <a:gd name="connsiteY7-808" fmla="*/ 1302226 h 1302226"/>
              <a:gd name="connsiteX8-809" fmla="*/ 0 w 6216319"/>
              <a:gd name="connsiteY8-810" fmla="*/ 1302226 h 1302226"/>
              <a:gd name="connsiteX9-811" fmla="*/ 0 w 6216319"/>
              <a:gd name="connsiteY9-812" fmla="*/ 22 h 1302226"/>
              <a:gd name="connsiteX0-813" fmla="*/ 0 w 6216319"/>
              <a:gd name="connsiteY0-814" fmla="*/ 22 h 1302226"/>
              <a:gd name="connsiteX1-815" fmla="*/ 574189 w 6216319"/>
              <a:gd name="connsiteY1-816" fmla="*/ 321816 h 1302226"/>
              <a:gd name="connsiteX2-817" fmla="*/ 1015951 w 6216319"/>
              <a:gd name="connsiteY2-818" fmla="*/ 346561 h 1302226"/>
              <a:gd name="connsiteX3-819" fmla="*/ 2244895 w 6216319"/>
              <a:gd name="connsiteY3-820" fmla="*/ 515708 h 1302226"/>
              <a:gd name="connsiteX4-821" fmla="*/ 3244906 w 6216319"/>
              <a:gd name="connsiteY4-822" fmla="*/ 492365 h 1302226"/>
              <a:gd name="connsiteX5-823" fmla="*/ 4628644 w 6216319"/>
              <a:gd name="connsiteY5-824" fmla="*/ 1034532 h 1302226"/>
              <a:gd name="connsiteX6-825" fmla="*/ 5356927 w 6216319"/>
              <a:gd name="connsiteY6-826" fmla="*/ 1188280 h 1302226"/>
              <a:gd name="connsiteX7-827" fmla="*/ 6216319 w 6216319"/>
              <a:gd name="connsiteY7-828" fmla="*/ 1302226 h 1302226"/>
              <a:gd name="connsiteX8-829" fmla="*/ 0 w 6216319"/>
              <a:gd name="connsiteY8-830" fmla="*/ 1302226 h 1302226"/>
              <a:gd name="connsiteX9-831" fmla="*/ 0 w 6216319"/>
              <a:gd name="connsiteY9-832" fmla="*/ 22 h 1302226"/>
              <a:gd name="connsiteX0-833" fmla="*/ 0 w 6216319"/>
              <a:gd name="connsiteY0-834" fmla="*/ 22 h 1302226"/>
              <a:gd name="connsiteX1-835" fmla="*/ 574189 w 6216319"/>
              <a:gd name="connsiteY1-836" fmla="*/ 321816 h 1302226"/>
              <a:gd name="connsiteX2-837" fmla="*/ 1015951 w 6216319"/>
              <a:gd name="connsiteY2-838" fmla="*/ 346561 h 1302226"/>
              <a:gd name="connsiteX3-839" fmla="*/ 2244895 w 6216319"/>
              <a:gd name="connsiteY3-840" fmla="*/ 515708 h 1302226"/>
              <a:gd name="connsiteX4-841" fmla="*/ 3244906 w 6216319"/>
              <a:gd name="connsiteY4-842" fmla="*/ 492365 h 1302226"/>
              <a:gd name="connsiteX5-843" fmla="*/ 4628644 w 6216319"/>
              <a:gd name="connsiteY5-844" fmla="*/ 1034532 h 1302226"/>
              <a:gd name="connsiteX6-845" fmla="*/ 5356927 w 6216319"/>
              <a:gd name="connsiteY6-846" fmla="*/ 1188280 h 1302226"/>
              <a:gd name="connsiteX7-847" fmla="*/ 6216319 w 6216319"/>
              <a:gd name="connsiteY7-848" fmla="*/ 1302226 h 1302226"/>
              <a:gd name="connsiteX8-849" fmla="*/ 0 w 6216319"/>
              <a:gd name="connsiteY8-850" fmla="*/ 1302226 h 1302226"/>
              <a:gd name="connsiteX9-851" fmla="*/ 0 w 6216319"/>
              <a:gd name="connsiteY9-852" fmla="*/ 22 h 1302226"/>
              <a:gd name="connsiteX0-853" fmla="*/ 0 w 6216319"/>
              <a:gd name="connsiteY0-854" fmla="*/ 22 h 1302226"/>
              <a:gd name="connsiteX1-855" fmla="*/ 574189 w 6216319"/>
              <a:gd name="connsiteY1-856" fmla="*/ 321816 h 1302226"/>
              <a:gd name="connsiteX2-857" fmla="*/ 1015951 w 6216319"/>
              <a:gd name="connsiteY2-858" fmla="*/ 346561 h 1302226"/>
              <a:gd name="connsiteX3-859" fmla="*/ 2244895 w 6216319"/>
              <a:gd name="connsiteY3-860" fmla="*/ 515708 h 1302226"/>
              <a:gd name="connsiteX4-861" fmla="*/ 3244906 w 6216319"/>
              <a:gd name="connsiteY4-862" fmla="*/ 492365 h 1302226"/>
              <a:gd name="connsiteX5-863" fmla="*/ 4628644 w 6216319"/>
              <a:gd name="connsiteY5-864" fmla="*/ 1034532 h 1302226"/>
              <a:gd name="connsiteX6-865" fmla="*/ 5356927 w 6216319"/>
              <a:gd name="connsiteY6-866" fmla="*/ 1188280 h 1302226"/>
              <a:gd name="connsiteX7-867" fmla="*/ 6216319 w 6216319"/>
              <a:gd name="connsiteY7-868" fmla="*/ 1302226 h 1302226"/>
              <a:gd name="connsiteX8-869" fmla="*/ 0 w 6216319"/>
              <a:gd name="connsiteY8-870" fmla="*/ 1302226 h 1302226"/>
              <a:gd name="connsiteX9-871" fmla="*/ 0 w 6216319"/>
              <a:gd name="connsiteY9-872" fmla="*/ 22 h 1302226"/>
              <a:gd name="connsiteX0-873" fmla="*/ 0 w 6216319"/>
              <a:gd name="connsiteY0-874" fmla="*/ 22 h 1302226"/>
              <a:gd name="connsiteX1-875" fmla="*/ 574189 w 6216319"/>
              <a:gd name="connsiteY1-876" fmla="*/ 321816 h 1302226"/>
              <a:gd name="connsiteX2-877" fmla="*/ 1015951 w 6216319"/>
              <a:gd name="connsiteY2-878" fmla="*/ 346561 h 1302226"/>
              <a:gd name="connsiteX3-879" fmla="*/ 1704848 w 6216319"/>
              <a:gd name="connsiteY3-880" fmla="*/ 296453 h 1302226"/>
              <a:gd name="connsiteX4-881" fmla="*/ 2244895 w 6216319"/>
              <a:gd name="connsiteY4-882" fmla="*/ 515708 h 1302226"/>
              <a:gd name="connsiteX5-883" fmla="*/ 3244906 w 6216319"/>
              <a:gd name="connsiteY5-884" fmla="*/ 492365 h 1302226"/>
              <a:gd name="connsiteX6-885" fmla="*/ 4628644 w 6216319"/>
              <a:gd name="connsiteY6-886" fmla="*/ 1034532 h 1302226"/>
              <a:gd name="connsiteX7-887" fmla="*/ 5356927 w 6216319"/>
              <a:gd name="connsiteY7-888" fmla="*/ 1188280 h 1302226"/>
              <a:gd name="connsiteX8-889" fmla="*/ 6216319 w 6216319"/>
              <a:gd name="connsiteY8-890" fmla="*/ 1302226 h 1302226"/>
              <a:gd name="connsiteX9-891" fmla="*/ 0 w 6216319"/>
              <a:gd name="connsiteY9-892" fmla="*/ 1302226 h 1302226"/>
              <a:gd name="connsiteX10" fmla="*/ 0 w 6216319"/>
              <a:gd name="connsiteY10" fmla="*/ 22 h 1302226"/>
              <a:gd name="connsiteX0-893" fmla="*/ 0 w 6216319"/>
              <a:gd name="connsiteY0-894" fmla="*/ 22 h 1302226"/>
              <a:gd name="connsiteX1-895" fmla="*/ 574189 w 6216319"/>
              <a:gd name="connsiteY1-896" fmla="*/ 321816 h 1302226"/>
              <a:gd name="connsiteX2-897" fmla="*/ 1015951 w 6216319"/>
              <a:gd name="connsiteY2-898" fmla="*/ 346561 h 1302226"/>
              <a:gd name="connsiteX3-899" fmla="*/ 1732682 w 6216319"/>
              <a:gd name="connsiteY3-900" fmla="*/ 368038 h 1302226"/>
              <a:gd name="connsiteX4-901" fmla="*/ 2244895 w 6216319"/>
              <a:gd name="connsiteY4-902" fmla="*/ 515708 h 1302226"/>
              <a:gd name="connsiteX5-903" fmla="*/ 3244906 w 6216319"/>
              <a:gd name="connsiteY5-904" fmla="*/ 492365 h 1302226"/>
              <a:gd name="connsiteX6-905" fmla="*/ 4628644 w 6216319"/>
              <a:gd name="connsiteY6-906" fmla="*/ 1034532 h 1302226"/>
              <a:gd name="connsiteX7-907" fmla="*/ 5356927 w 6216319"/>
              <a:gd name="connsiteY7-908" fmla="*/ 1188280 h 1302226"/>
              <a:gd name="connsiteX8-909" fmla="*/ 6216319 w 6216319"/>
              <a:gd name="connsiteY8-910" fmla="*/ 1302226 h 1302226"/>
              <a:gd name="connsiteX9-911" fmla="*/ 0 w 6216319"/>
              <a:gd name="connsiteY9-912" fmla="*/ 1302226 h 1302226"/>
              <a:gd name="connsiteX10-913" fmla="*/ 0 w 6216319"/>
              <a:gd name="connsiteY10-914" fmla="*/ 22 h 1302226"/>
              <a:gd name="connsiteX0-915" fmla="*/ 0 w 6216319"/>
              <a:gd name="connsiteY0-916" fmla="*/ 22 h 1302226"/>
              <a:gd name="connsiteX1-917" fmla="*/ 574189 w 6216319"/>
              <a:gd name="connsiteY1-918" fmla="*/ 321816 h 1302226"/>
              <a:gd name="connsiteX2-919" fmla="*/ 1015951 w 6216319"/>
              <a:gd name="connsiteY2-920" fmla="*/ 346561 h 1302226"/>
              <a:gd name="connsiteX3-921" fmla="*/ 1732682 w 6216319"/>
              <a:gd name="connsiteY3-922" fmla="*/ 368038 h 1302226"/>
              <a:gd name="connsiteX4-923" fmla="*/ 2244895 w 6216319"/>
              <a:gd name="connsiteY4-924" fmla="*/ 515708 h 1302226"/>
              <a:gd name="connsiteX5-925" fmla="*/ 3244906 w 6216319"/>
              <a:gd name="connsiteY5-926" fmla="*/ 492365 h 1302226"/>
              <a:gd name="connsiteX6-927" fmla="*/ 4628644 w 6216319"/>
              <a:gd name="connsiteY6-928" fmla="*/ 1034532 h 1302226"/>
              <a:gd name="connsiteX7-929" fmla="*/ 5356927 w 6216319"/>
              <a:gd name="connsiteY7-930" fmla="*/ 1188280 h 1302226"/>
              <a:gd name="connsiteX8-931" fmla="*/ 6216319 w 6216319"/>
              <a:gd name="connsiteY8-932" fmla="*/ 1302226 h 1302226"/>
              <a:gd name="connsiteX9-933" fmla="*/ 0 w 6216319"/>
              <a:gd name="connsiteY9-934" fmla="*/ 1302226 h 1302226"/>
              <a:gd name="connsiteX10-935" fmla="*/ 0 w 6216319"/>
              <a:gd name="connsiteY10-936" fmla="*/ 22 h 1302226"/>
              <a:gd name="connsiteX0-937" fmla="*/ 0 w 6216319"/>
              <a:gd name="connsiteY0-938" fmla="*/ 22 h 1302226"/>
              <a:gd name="connsiteX1-939" fmla="*/ 574189 w 6216319"/>
              <a:gd name="connsiteY1-940" fmla="*/ 321816 h 1302226"/>
              <a:gd name="connsiteX2-941" fmla="*/ 1015951 w 6216319"/>
              <a:gd name="connsiteY2-942" fmla="*/ 346561 h 1302226"/>
              <a:gd name="connsiteX3-943" fmla="*/ 1732682 w 6216319"/>
              <a:gd name="connsiteY3-944" fmla="*/ 368038 h 1302226"/>
              <a:gd name="connsiteX4-945" fmla="*/ 2244895 w 6216319"/>
              <a:gd name="connsiteY4-946" fmla="*/ 515708 h 1302226"/>
              <a:gd name="connsiteX5-947" fmla="*/ 3244906 w 6216319"/>
              <a:gd name="connsiteY5-948" fmla="*/ 492365 h 1302226"/>
              <a:gd name="connsiteX6-949" fmla="*/ 4628644 w 6216319"/>
              <a:gd name="connsiteY6-950" fmla="*/ 1034532 h 1302226"/>
              <a:gd name="connsiteX7-951" fmla="*/ 5356927 w 6216319"/>
              <a:gd name="connsiteY7-952" fmla="*/ 1188280 h 1302226"/>
              <a:gd name="connsiteX8-953" fmla="*/ 6216319 w 6216319"/>
              <a:gd name="connsiteY8-954" fmla="*/ 1302226 h 1302226"/>
              <a:gd name="connsiteX9-955" fmla="*/ 0 w 6216319"/>
              <a:gd name="connsiteY9-956" fmla="*/ 1302226 h 1302226"/>
              <a:gd name="connsiteX10-957" fmla="*/ 0 w 6216319"/>
              <a:gd name="connsiteY10-958" fmla="*/ 22 h 1302226"/>
              <a:gd name="connsiteX0-959" fmla="*/ 0 w 6216319"/>
              <a:gd name="connsiteY0-960" fmla="*/ 22 h 1302226"/>
              <a:gd name="connsiteX1-961" fmla="*/ 574189 w 6216319"/>
              <a:gd name="connsiteY1-962" fmla="*/ 321816 h 1302226"/>
              <a:gd name="connsiteX2-963" fmla="*/ 1015951 w 6216319"/>
              <a:gd name="connsiteY2-964" fmla="*/ 346561 h 1302226"/>
              <a:gd name="connsiteX3-965" fmla="*/ 1732682 w 6216319"/>
              <a:gd name="connsiteY3-966" fmla="*/ 368038 h 1302226"/>
              <a:gd name="connsiteX4-967" fmla="*/ 2244895 w 6216319"/>
              <a:gd name="connsiteY4-968" fmla="*/ 515708 h 1302226"/>
              <a:gd name="connsiteX5-969" fmla="*/ 3244906 w 6216319"/>
              <a:gd name="connsiteY5-970" fmla="*/ 492365 h 1302226"/>
              <a:gd name="connsiteX6-971" fmla="*/ 4628644 w 6216319"/>
              <a:gd name="connsiteY6-972" fmla="*/ 1034532 h 1302226"/>
              <a:gd name="connsiteX7-973" fmla="*/ 5356927 w 6216319"/>
              <a:gd name="connsiteY7-974" fmla="*/ 1188280 h 1302226"/>
              <a:gd name="connsiteX8-975" fmla="*/ 6216319 w 6216319"/>
              <a:gd name="connsiteY8-976" fmla="*/ 1302226 h 1302226"/>
              <a:gd name="connsiteX9-977" fmla="*/ 0 w 6216319"/>
              <a:gd name="connsiteY9-978" fmla="*/ 1302226 h 1302226"/>
              <a:gd name="connsiteX10-979" fmla="*/ 0 w 6216319"/>
              <a:gd name="connsiteY10-980" fmla="*/ 22 h 1302226"/>
              <a:gd name="connsiteX0-981" fmla="*/ 0 w 6216319"/>
              <a:gd name="connsiteY0-982" fmla="*/ 22 h 1302226"/>
              <a:gd name="connsiteX1-983" fmla="*/ 574189 w 6216319"/>
              <a:gd name="connsiteY1-984" fmla="*/ 321816 h 1302226"/>
              <a:gd name="connsiteX2-985" fmla="*/ 1015951 w 6216319"/>
              <a:gd name="connsiteY2-986" fmla="*/ 346561 h 1302226"/>
              <a:gd name="connsiteX3-987" fmla="*/ 1732682 w 6216319"/>
              <a:gd name="connsiteY3-988" fmla="*/ 368038 h 1302226"/>
              <a:gd name="connsiteX4-989" fmla="*/ 2244895 w 6216319"/>
              <a:gd name="connsiteY4-990" fmla="*/ 515708 h 1302226"/>
              <a:gd name="connsiteX5-991" fmla="*/ 3244906 w 6216319"/>
              <a:gd name="connsiteY5-992" fmla="*/ 492365 h 1302226"/>
              <a:gd name="connsiteX6-993" fmla="*/ 4628644 w 6216319"/>
              <a:gd name="connsiteY6-994" fmla="*/ 1034532 h 1302226"/>
              <a:gd name="connsiteX7-995" fmla="*/ 5356927 w 6216319"/>
              <a:gd name="connsiteY7-996" fmla="*/ 1188280 h 1302226"/>
              <a:gd name="connsiteX8-997" fmla="*/ 6216319 w 6216319"/>
              <a:gd name="connsiteY8-998" fmla="*/ 1302226 h 1302226"/>
              <a:gd name="connsiteX9-999" fmla="*/ 0 w 6216319"/>
              <a:gd name="connsiteY9-1000" fmla="*/ 1302226 h 1302226"/>
              <a:gd name="connsiteX10-1001" fmla="*/ 0 w 6216319"/>
              <a:gd name="connsiteY10-1002" fmla="*/ 22 h 1302226"/>
              <a:gd name="connsiteX0-1003" fmla="*/ 0 w 6216319"/>
              <a:gd name="connsiteY0-1004" fmla="*/ 22 h 1302226"/>
              <a:gd name="connsiteX1-1005" fmla="*/ 574189 w 6216319"/>
              <a:gd name="connsiteY1-1006" fmla="*/ 321816 h 1302226"/>
              <a:gd name="connsiteX2-1007" fmla="*/ 1015951 w 6216319"/>
              <a:gd name="connsiteY2-1008" fmla="*/ 346561 h 1302226"/>
              <a:gd name="connsiteX3-1009" fmla="*/ 1732682 w 6216319"/>
              <a:gd name="connsiteY3-1010" fmla="*/ 368038 h 1302226"/>
              <a:gd name="connsiteX4-1011" fmla="*/ 2147475 w 6216319"/>
              <a:gd name="connsiteY4-1012" fmla="*/ 479915 h 1302226"/>
              <a:gd name="connsiteX5-1013" fmla="*/ 3244906 w 6216319"/>
              <a:gd name="connsiteY5-1014" fmla="*/ 492365 h 1302226"/>
              <a:gd name="connsiteX6-1015" fmla="*/ 4628644 w 6216319"/>
              <a:gd name="connsiteY6-1016" fmla="*/ 1034532 h 1302226"/>
              <a:gd name="connsiteX7-1017" fmla="*/ 5356927 w 6216319"/>
              <a:gd name="connsiteY7-1018" fmla="*/ 1188280 h 1302226"/>
              <a:gd name="connsiteX8-1019" fmla="*/ 6216319 w 6216319"/>
              <a:gd name="connsiteY8-1020" fmla="*/ 1302226 h 1302226"/>
              <a:gd name="connsiteX9-1021" fmla="*/ 0 w 6216319"/>
              <a:gd name="connsiteY9-1022" fmla="*/ 1302226 h 1302226"/>
              <a:gd name="connsiteX10-1023" fmla="*/ 0 w 6216319"/>
              <a:gd name="connsiteY10-1024" fmla="*/ 22 h 1302226"/>
              <a:gd name="connsiteX0-1025" fmla="*/ 0 w 6216319"/>
              <a:gd name="connsiteY0-1026" fmla="*/ 22 h 1302226"/>
              <a:gd name="connsiteX1-1027" fmla="*/ 574189 w 6216319"/>
              <a:gd name="connsiteY1-1028" fmla="*/ 321816 h 1302226"/>
              <a:gd name="connsiteX2-1029" fmla="*/ 1015951 w 6216319"/>
              <a:gd name="connsiteY2-1030" fmla="*/ 346561 h 1302226"/>
              <a:gd name="connsiteX3-1031" fmla="*/ 1732682 w 6216319"/>
              <a:gd name="connsiteY3-1032" fmla="*/ 368038 h 1302226"/>
              <a:gd name="connsiteX4-1033" fmla="*/ 2147475 w 6216319"/>
              <a:gd name="connsiteY4-1034" fmla="*/ 479915 h 1302226"/>
              <a:gd name="connsiteX5-1035" fmla="*/ 3244906 w 6216319"/>
              <a:gd name="connsiteY5-1036" fmla="*/ 492365 h 1302226"/>
              <a:gd name="connsiteX6-1037" fmla="*/ 4628644 w 6216319"/>
              <a:gd name="connsiteY6-1038" fmla="*/ 1034532 h 1302226"/>
              <a:gd name="connsiteX7-1039" fmla="*/ 5356927 w 6216319"/>
              <a:gd name="connsiteY7-1040" fmla="*/ 1188280 h 1302226"/>
              <a:gd name="connsiteX8-1041" fmla="*/ 6216319 w 6216319"/>
              <a:gd name="connsiteY8-1042" fmla="*/ 1302226 h 1302226"/>
              <a:gd name="connsiteX9-1043" fmla="*/ 0 w 6216319"/>
              <a:gd name="connsiteY9-1044" fmla="*/ 1302226 h 1302226"/>
              <a:gd name="connsiteX10-1045" fmla="*/ 0 w 6216319"/>
              <a:gd name="connsiteY10-1046" fmla="*/ 22 h 1302226"/>
              <a:gd name="connsiteX0-1047" fmla="*/ 0 w 6216319"/>
              <a:gd name="connsiteY0-1048" fmla="*/ 22 h 1302226"/>
              <a:gd name="connsiteX1-1049" fmla="*/ 574189 w 6216319"/>
              <a:gd name="connsiteY1-1050" fmla="*/ 321816 h 1302226"/>
              <a:gd name="connsiteX2-1051" fmla="*/ 1015951 w 6216319"/>
              <a:gd name="connsiteY2-1052" fmla="*/ 346561 h 1302226"/>
              <a:gd name="connsiteX3-1053" fmla="*/ 1732682 w 6216319"/>
              <a:gd name="connsiteY3-1054" fmla="*/ 368038 h 1302226"/>
              <a:gd name="connsiteX4-1055" fmla="*/ 2147475 w 6216319"/>
              <a:gd name="connsiteY4-1056" fmla="*/ 479915 h 1302226"/>
              <a:gd name="connsiteX5-1057" fmla="*/ 3244906 w 6216319"/>
              <a:gd name="connsiteY5-1058" fmla="*/ 492365 h 1302226"/>
              <a:gd name="connsiteX6-1059" fmla="*/ 4628644 w 6216319"/>
              <a:gd name="connsiteY6-1060" fmla="*/ 1034532 h 1302226"/>
              <a:gd name="connsiteX7-1061" fmla="*/ 5356927 w 6216319"/>
              <a:gd name="connsiteY7-1062" fmla="*/ 1188280 h 1302226"/>
              <a:gd name="connsiteX8-1063" fmla="*/ 6216319 w 6216319"/>
              <a:gd name="connsiteY8-1064" fmla="*/ 1302226 h 1302226"/>
              <a:gd name="connsiteX9-1065" fmla="*/ 0 w 6216319"/>
              <a:gd name="connsiteY9-1066" fmla="*/ 1302226 h 1302226"/>
              <a:gd name="connsiteX10-1067" fmla="*/ 0 w 6216319"/>
              <a:gd name="connsiteY10-1068" fmla="*/ 22 h 1302226"/>
              <a:gd name="connsiteX0-1069" fmla="*/ 0 w 6216319"/>
              <a:gd name="connsiteY0-1070" fmla="*/ 22 h 1302226"/>
              <a:gd name="connsiteX1-1071" fmla="*/ 574189 w 6216319"/>
              <a:gd name="connsiteY1-1072" fmla="*/ 321816 h 1302226"/>
              <a:gd name="connsiteX2-1073" fmla="*/ 1015951 w 6216319"/>
              <a:gd name="connsiteY2-1074" fmla="*/ 346561 h 1302226"/>
              <a:gd name="connsiteX3-1075" fmla="*/ 1732682 w 6216319"/>
              <a:gd name="connsiteY3-1076" fmla="*/ 368038 h 1302226"/>
              <a:gd name="connsiteX4-1077" fmla="*/ 2147475 w 6216319"/>
              <a:gd name="connsiteY4-1078" fmla="*/ 479915 h 1302226"/>
              <a:gd name="connsiteX5-1079" fmla="*/ 3043108 w 6216319"/>
              <a:gd name="connsiteY5-1080" fmla="*/ 549633 h 1302226"/>
              <a:gd name="connsiteX6-1081" fmla="*/ 4628644 w 6216319"/>
              <a:gd name="connsiteY6-1082" fmla="*/ 1034532 h 1302226"/>
              <a:gd name="connsiteX7-1083" fmla="*/ 5356927 w 6216319"/>
              <a:gd name="connsiteY7-1084" fmla="*/ 1188280 h 1302226"/>
              <a:gd name="connsiteX8-1085" fmla="*/ 6216319 w 6216319"/>
              <a:gd name="connsiteY8-1086" fmla="*/ 1302226 h 1302226"/>
              <a:gd name="connsiteX9-1087" fmla="*/ 0 w 6216319"/>
              <a:gd name="connsiteY9-1088" fmla="*/ 1302226 h 1302226"/>
              <a:gd name="connsiteX10-1089" fmla="*/ 0 w 6216319"/>
              <a:gd name="connsiteY10-1090" fmla="*/ 22 h 1302226"/>
              <a:gd name="connsiteX0-1091" fmla="*/ 0 w 6216319"/>
              <a:gd name="connsiteY0-1092" fmla="*/ 22 h 1302226"/>
              <a:gd name="connsiteX1-1093" fmla="*/ 574189 w 6216319"/>
              <a:gd name="connsiteY1-1094" fmla="*/ 321816 h 1302226"/>
              <a:gd name="connsiteX2-1095" fmla="*/ 1015951 w 6216319"/>
              <a:gd name="connsiteY2-1096" fmla="*/ 346561 h 1302226"/>
              <a:gd name="connsiteX3-1097" fmla="*/ 1732682 w 6216319"/>
              <a:gd name="connsiteY3-1098" fmla="*/ 368038 h 1302226"/>
              <a:gd name="connsiteX4-1099" fmla="*/ 2147475 w 6216319"/>
              <a:gd name="connsiteY4-1100" fmla="*/ 479915 h 1302226"/>
              <a:gd name="connsiteX5-1101" fmla="*/ 3043108 w 6216319"/>
              <a:gd name="connsiteY5-1102" fmla="*/ 549633 h 1302226"/>
              <a:gd name="connsiteX6-1103" fmla="*/ 4628644 w 6216319"/>
              <a:gd name="connsiteY6-1104" fmla="*/ 1034532 h 1302226"/>
              <a:gd name="connsiteX7-1105" fmla="*/ 5356927 w 6216319"/>
              <a:gd name="connsiteY7-1106" fmla="*/ 1188280 h 1302226"/>
              <a:gd name="connsiteX8-1107" fmla="*/ 6216319 w 6216319"/>
              <a:gd name="connsiteY8-1108" fmla="*/ 1302226 h 1302226"/>
              <a:gd name="connsiteX9-1109" fmla="*/ 0 w 6216319"/>
              <a:gd name="connsiteY9-1110" fmla="*/ 1302226 h 1302226"/>
              <a:gd name="connsiteX10-1111" fmla="*/ 0 w 6216319"/>
              <a:gd name="connsiteY10-1112" fmla="*/ 22 h 1302226"/>
              <a:gd name="connsiteX0-1113" fmla="*/ 0 w 6216319"/>
              <a:gd name="connsiteY0-1114" fmla="*/ 22 h 1302226"/>
              <a:gd name="connsiteX1-1115" fmla="*/ 574189 w 6216319"/>
              <a:gd name="connsiteY1-1116" fmla="*/ 321816 h 1302226"/>
              <a:gd name="connsiteX2-1117" fmla="*/ 1015951 w 6216319"/>
              <a:gd name="connsiteY2-1118" fmla="*/ 346561 h 1302226"/>
              <a:gd name="connsiteX3-1119" fmla="*/ 1732682 w 6216319"/>
              <a:gd name="connsiteY3-1120" fmla="*/ 368038 h 1302226"/>
              <a:gd name="connsiteX4-1121" fmla="*/ 2147475 w 6216319"/>
              <a:gd name="connsiteY4-1122" fmla="*/ 479915 h 1302226"/>
              <a:gd name="connsiteX5-1123" fmla="*/ 3043108 w 6216319"/>
              <a:gd name="connsiteY5-1124" fmla="*/ 549633 h 1302226"/>
              <a:gd name="connsiteX6-1125" fmla="*/ 3889839 w 6216319"/>
              <a:gd name="connsiteY6-1126" fmla="*/ 317928 h 1302226"/>
              <a:gd name="connsiteX7-1127" fmla="*/ 4628644 w 6216319"/>
              <a:gd name="connsiteY7-1128" fmla="*/ 1034532 h 1302226"/>
              <a:gd name="connsiteX8-1129" fmla="*/ 5356927 w 6216319"/>
              <a:gd name="connsiteY8-1130" fmla="*/ 1188280 h 1302226"/>
              <a:gd name="connsiteX9-1131" fmla="*/ 6216319 w 6216319"/>
              <a:gd name="connsiteY9-1132" fmla="*/ 1302226 h 1302226"/>
              <a:gd name="connsiteX10-1133" fmla="*/ 0 w 6216319"/>
              <a:gd name="connsiteY10-1134" fmla="*/ 1302226 h 1302226"/>
              <a:gd name="connsiteX11" fmla="*/ 0 w 6216319"/>
              <a:gd name="connsiteY11" fmla="*/ 22 h 1302226"/>
              <a:gd name="connsiteX0-1135" fmla="*/ 0 w 6216319"/>
              <a:gd name="connsiteY0-1136" fmla="*/ 22 h 1302226"/>
              <a:gd name="connsiteX1-1137" fmla="*/ 574189 w 6216319"/>
              <a:gd name="connsiteY1-1138" fmla="*/ 321816 h 1302226"/>
              <a:gd name="connsiteX2-1139" fmla="*/ 1015951 w 6216319"/>
              <a:gd name="connsiteY2-1140" fmla="*/ 346561 h 1302226"/>
              <a:gd name="connsiteX3-1141" fmla="*/ 1732682 w 6216319"/>
              <a:gd name="connsiteY3-1142" fmla="*/ 368038 h 1302226"/>
              <a:gd name="connsiteX4-1143" fmla="*/ 2147475 w 6216319"/>
              <a:gd name="connsiteY4-1144" fmla="*/ 479915 h 1302226"/>
              <a:gd name="connsiteX5-1145" fmla="*/ 3043108 w 6216319"/>
              <a:gd name="connsiteY5-1146" fmla="*/ 549633 h 1302226"/>
              <a:gd name="connsiteX6-1147" fmla="*/ 3548869 w 6216319"/>
              <a:gd name="connsiteY6-1148" fmla="*/ 761757 h 1302226"/>
              <a:gd name="connsiteX7-1149" fmla="*/ 4628644 w 6216319"/>
              <a:gd name="connsiteY7-1150" fmla="*/ 1034532 h 1302226"/>
              <a:gd name="connsiteX8-1151" fmla="*/ 5356927 w 6216319"/>
              <a:gd name="connsiteY8-1152" fmla="*/ 1188280 h 1302226"/>
              <a:gd name="connsiteX9-1153" fmla="*/ 6216319 w 6216319"/>
              <a:gd name="connsiteY9-1154" fmla="*/ 1302226 h 1302226"/>
              <a:gd name="connsiteX10-1155" fmla="*/ 0 w 6216319"/>
              <a:gd name="connsiteY10-1156" fmla="*/ 1302226 h 1302226"/>
              <a:gd name="connsiteX11-1157" fmla="*/ 0 w 6216319"/>
              <a:gd name="connsiteY11-1158" fmla="*/ 22 h 1302226"/>
              <a:gd name="connsiteX0-1159" fmla="*/ 0 w 6216319"/>
              <a:gd name="connsiteY0-1160" fmla="*/ 22 h 1302226"/>
              <a:gd name="connsiteX1-1161" fmla="*/ 574189 w 6216319"/>
              <a:gd name="connsiteY1-1162" fmla="*/ 321816 h 1302226"/>
              <a:gd name="connsiteX2-1163" fmla="*/ 1015951 w 6216319"/>
              <a:gd name="connsiteY2-1164" fmla="*/ 346561 h 1302226"/>
              <a:gd name="connsiteX3-1165" fmla="*/ 1732682 w 6216319"/>
              <a:gd name="connsiteY3-1166" fmla="*/ 368038 h 1302226"/>
              <a:gd name="connsiteX4-1167" fmla="*/ 2147475 w 6216319"/>
              <a:gd name="connsiteY4-1168" fmla="*/ 479915 h 1302226"/>
              <a:gd name="connsiteX5-1169" fmla="*/ 3043108 w 6216319"/>
              <a:gd name="connsiteY5-1170" fmla="*/ 549633 h 1302226"/>
              <a:gd name="connsiteX6-1171" fmla="*/ 3548869 w 6216319"/>
              <a:gd name="connsiteY6-1172" fmla="*/ 761757 h 1302226"/>
              <a:gd name="connsiteX7-1173" fmla="*/ 4628644 w 6216319"/>
              <a:gd name="connsiteY7-1174" fmla="*/ 1034532 h 1302226"/>
              <a:gd name="connsiteX8-1175" fmla="*/ 5356927 w 6216319"/>
              <a:gd name="connsiteY8-1176" fmla="*/ 1188280 h 1302226"/>
              <a:gd name="connsiteX9-1177" fmla="*/ 6216319 w 6216319"/>
              <a:gd name="connsiteY9-1178" fmla="*/ 1302226 h 1302226"/>
              <a:gd name="connsiteX10-1179" fmla="*/ 0 w 6216319"/>
              <a:gd name="connsiteY10-1180" fmla="*/ 1302226 h 1302226"/>
              <a:gd name="connsiteX11-1181" fmla="*/ 0 w 6216319"/>
              <a:gd name="connsiteY11-1182" fmla="*/ 22 h 1302226"/>
              <a:gd name="connsiteX0-1183" fmla="*/ 0 w 6216319"/>
              <a:gd name="connsiteY0-1184" fmla="*/ 22 h 1302226"/>
              <a:gd name="connsiteX1-1185" fmla="*/ 574189 w 6216319"/>
              <a:gd name="connsiteY1-1186" fmla="*/ 321816 h 1302226"/>
              <a:gd name="connsiteX2-1187" fmla="*/ 1015951 w 6216319"/>
              <a:gd name="connsiteY2-1188" fmla="*/ 346561 h 1302226"/>
              <a:gd name="connsiteX3-1189" fmla="*/ 1732682 w 6216319"/>
              <a:gd name="connsiteY3-1190" fmla="*/ 368038 h 1302226"/>
              <a:gd name="connsiteX4-1191" fmla="*/ 2147475 w 6216319"/>
              <a:gd name="connsiteY4-1192" fmla="*/ 479915 h 1302226"/>
              <a:gd name="connsiteX5-1193" fmla="*/ 3043108 w 6216319"/>
              <a:gd name="connsiteY5-1194" fmla="*/ 549633 h 1302226"/>
              <a:gd name="connsiteX6-1195" fmla="*/ 3548869 w 6216319"/>
              <a:gd name="connsiteY6-1196" fmla="*/ 761757 h 1302226"/>
              <a:gd name="connsiteX7-1197" fmla="*/ 4628644 w 6216319"/>
              <a:gd name="connsiteY7-1198" fmla="*/ 1034532 h 1302226"/>
              <a:gd name="connsiteX8-1199" fmla="*/ 5356927 w 6216319"/>
              <a:gd name="connsiteY8-1200" fmla="*/ 1188280 h 1302226"/>
              <a:gd name="connsiteX9-1201" fmla="*/ 6216319 w 6216319"/>
              <a:gd name="connsiteY9-1202" fmla="*/ 1302226 h 1302226"/>
              <a:gd name="connsiteX10-1203" fmla="*/ 0 w 6216319"/>
              <a:gd name="connsiteY10-1204" fmla="*/ 1302226 h 1302226"/>
              <a:gd name="connsiteX11-1205" fmla="*/ 0 w 6216319"/>
              <a:gd name="connsiteY11-1206" fmla="*/ 22 h 1302226"/>
              <a:gd name="connsiteX0-1207" fmla="*/ 0 w 6216319"/>
              <a:gd name="connsiteY0-1208" fmla="*/ 22 h 1302226"/>
              <a:gd name="connsiteX1-1209" fmla="*/ 574189 w 6216319"/>
              <a:gd name="connsiteY1-1210" fmla="*/ 321816 h 1302226"/>
              <a:gd name="connsiteX2-1211" fmla="*/ 1015951 w 6216319"/>
              <a:gd name="connsiteY2-1212" fmla="*/ 346561 h 1302226"/>
              <a:gd name="connsiteX3-1213" fmla="*/ 1732682 w 6216319"/>
              <a:gd name="connsiteY3-1214" fmla="*/ 368038 h 1302226"/>
              <a:gd name="connsiteX4-1215" fmla="*/ 2147475 w 6216319"/>
              <a:gd name="connsiteY4-1216" fmla="*/ 479915 h 1302226"/>
              <a:gd name="connsiteX5-1217" fmla="*/ 3043108 w 6216319"/>
              <a:gd name="connsiteY5-1218" fmla="*/ 549633 h 1302226"/>
              <a:gd name="connsiteX6-1219" fmla="*/ 3562786 w 6216319"/>
              <a:gd name="connsiteY6-1220" fmla="*/ 790391 h 1302226"/>
              <a:gd name="connsiteX7-1221" fmla="*/ 4628644 w 6216319"/>
              <a:gd name="connsiteY7-1222" fmla="*/ 1034532 h 1302226"/>
              <a:gd name="connsiteX8-1223" fmla="*/ 5356927 w 6216319"/>
              <a:gd name="connsiteY8-1224" fmla="*/ 1188280 h 1302226"/>
              <a:gd name="connsiteX9-1225" fmla="*/ 6216319 w 6216319"/>
              <a:gd name="connsiteY9-1226" fmla="*/ 1302226 h 1302226"/>
              <a:gd name="connsiteX10-1227" fmla="*/ 0 w 6216319"/>
              <a:gd name="connsiteY10-1228" fmla="*/ 1302226 h 1302226"/>
              <a:gd name="connsiteX11-1229" fmla="*/ 0 w 6216319"/>
              <a:gd name="connsiteY11-1230" fmla="*/ 22 h 1302226"/>
              <a:gd name="connsiteX0-1231" fmla="*/ 0 w 6216319"/>
              <a:gd name="connsiteY0-1232" fmla="*/ 22 h 1302226"/>
              <a:gd name="connsiteX1-1233" fmla="*/ 574189 w 6216319"/>
              <a:gd name="connsiteY1-1234" fmla="*/ 321816 h 1302226"/>
              <a:gd name="connsiteX2-1235" fmla="*/ 1015951 w 6216319"/>
              <a:gd name="connsiteY2-1236" fmla="*/ 346561 h 1302226"/>
              <a:gd name="connsiteX3-1237" fmla="*/ 1732682 w 6216319"/>
              <a:gd name="connsiteY3-1238" fmla="*/ 368038 h 1302226"/>
              <a:gd name="connsiteX4-1239" fmla="*/ 2147475 w 6216319"/>
              <a:gd name="connsiteY4-1240" fmla="*/ 479915 h 1302226"/>
              <a:gd name="connsiteX5-1241" fmla="*/ 3043108 w 6216319"/>
              <a:gd name="connsiteY5-1242" fmla="*/ 549633 h 1302226"/>
              <a:gd name="connsiteX6-1243" fmla="*/ 3562786 w 6216319"/>
              <a:gd name="connsiteY6-1244" fmla="*/ 790391 h 1302226"/>
              <a:gd name="connsiteX7-1245" fmla="*/ 4628644 w 6216319"/>
              <a:gd name="connsiteY7-1246" fmla="*/ 1034532 h 1302226"/>
              <a:gd name="connsiteX8-1247" fmla="*/ 5356927 w 6216319"/>
              <a:gd name="connsiteY8-1248" fmla="*/ 1188280 h 1302226"/>
              <a:gd name="connsiteX9-1249" fmla="*/ 6216319 w 6216319"/>
              <a:gd name="connsiteY9-1250" fmla="*/ 1302226 h 1302226"/>
              <a:gd name="connsiteX10-1251" fmla="*/ 0 w 6216319"/>
              <a:gd name="connsiteY10-1252" fmla="*/ 1302226 h 1302226"/>
              <a:gd name="connsiteX11-1253" fmla="*/ 0 w 6216319"/>
              <a:gd name="connsiteY11-1254" fmla="*/ 22 h 1302226"/>
              <a:gd name="connsiteX0-1255" fmla="*/ 0 w 6216319"/>
              <a:gd name="connsiteY0-1256" fmla="*/ 22 h 1302226"/>
              <a:gd name="connsiteX1-1257" fmla="*/ 574189 w 6216319"/>
              <a:gd name="connsiteY1-1258" fmla="*/ 321816 h 1302226"/>
              <a:gd name="connsiteX2-1259" fmla="*/ 1015951 w 6216319"/>
              <a:gd name="connsiteY2-1260" fmla="*/ 346561 h 1302226"/>
              <a:gd name="connsiteX3-1261" fmla="*/ 1732682 w 6216319"/>
              <a:gd name="connsiteY3-1262" fmla="*/ 368038 h 1302226"/>
              <a:gd name="connsiteX4-1263" fmla="*/ 2147475 w 6216319"/>
              <a:gd name="connsiteY4-1264" fmla="*/ 479915 h 1302226"/>
              <a:gd name="connsiteX5-1265" fmla="*/ 3043108 w 6216319"/>
              <a:gd name="connsiteY5-1266" fmla="*/ 549633 h 1302226"/>
              <a:gd name="connsiteX6-1267" fmla="*/ 3562786 w 6216319"/>
              <a:gd name="connsiteY6-1268" fmla="*/ 790391 h 1302226"/>
              <a:gd name="connsiteX7-1269" fmla="*/ 4628644 w 6216319"/>
              <a:gd name="connsiteY7-1270" fmla="*/ 1034532 h 1302226"/>
              <a:gd name="connsiteX8-1271" fmla="*/ 5356927 w 6216319"/>
              <a:gd name="connsiteY8-1272" fmla="*/ 1188280 h 1302226"/>
              <a:gd name="connsiteX9-1273" fmla="*/ 6216319 w 6216319"/>
              <a:gd name="connsiteY9-1274" fmla="*/ 1302226 h 1302226"/>
              <a:gd name="connsiteX10-1275" fmla="*/ 0 w 6216319"/>
              <a:gd name="connsiteY10-1276" fmla="*/ 1302226 h 1302226"/>
              <a:gd name="connsiteX11-1277" fmla="*/ 0 w 6216319"/>
              <a:gd name="connsiteY11-1278" fmla="*/ 22 h 1302226"/>
              <a:gd name="connsiteX0-1279" fmla="*/ 0 w 6216319"/>
              <a:gd name="connsiteY0-1280" fmla="*/ 22 h 1302226"/>
              <a:gd name="connsiteX1-1281" fmla="*/ 574189 w 6216319"/>
              <a:gd name="connsiteY1-1282" fmla="*/ 321816 h 1302226"/>
              <a:gd name="connsiteX2-1283" fmla="*/ 1015951 w 6216319"/>
              <a:gd name="connsiteY2-1284" fmla="*/ 346561 h 1302226"/>
              <a:gd name="connsiteX3-1285" fmla="*/ 1732682 w 6216319"/>
              <a:gd name="connsiteY3-1286" fmla="*/ 368038 h 1302226"/>
              <a:gd name="connsiteX4-1287" fmla="*/ 2147475 w 6216319"/>
              <a:gd name="connsiteY4-1288" fmla="*/ 479915 h 1302226"/>
              <a:gd name="connsiteX5-1289" fmla="*/ 3043108 w 6216319"/>
              <a:gd name="connsiteY5-1290" fmla="*/ 549633 h 1302226"/>
              <a:gd name="connsiteX6-1291" fmla="*/ 3562786 w 6216319"/>
              <a:gd name="connsiteY6-1292" fmla="*/ 790391 h 1302226"/>
              <a:gd name="connsiteX7-1293" fmla="*/ 4684312 w 6216319"/>
              <a:gd name="connsiteY7-1294" fmla="*/ 1156227 h 1302226"/>
              <a:gd name="connsiteX8-1295" fmla="*/ 5356927 w 6216319"/>
              <a:gd name="connsiteY8-1296" fmla="*/ 1188280 h 1302226"/>
              <a:gd name="connsiteX9-1297" fmla="*/ 6216319 w 6216319"/>
              <a:gd name="connsiteY9-1298" fmla="*/ 1302226 h 1302226"/>
              <a:gd name="connsiteX10-1299" fmla="*/ 0 w 6216319"/>
              <a:gd name="connsiteY10-1300" fmla="*/ 1302226 h 1302226"/>
              <a:gd name="connsiteX11-1301" fmla="*/ 0 w 6216319"/>
              <a:gd name="connsiteY11-1302" fmla="*/ 22 h 1302226"/>
              <a:gd name="connsiteX0-1303" fmla="*/ 0 w 6216319"/>
              <a:gd name="connsiteY0-1304" fmla="*/ 22 h 1302226"/>
              <a:gd name="connsiteX1-1305" fmla="*/ 574189 w 6216319"/>
              <a:gd name="connsiteY1-1306" fmla="*/ 321816 h 1302226"/>
              <a:gd name="connsiteX2-1307" fmla="*/ 1015951 w 6216319"/>
              <a:gd name="connsiteY2-1308" fmla="*/ 346561 h 1302226"/>
              <a:gd name="connsiteX3-1309" fmla="*/ 1732682 w 6216319"/>
              <a:gd name="connsiteY3-1310" fmla="*/ 368038 h 1302226"/>
              <a:gd name="connsiteX4-1311" fmla="*/ 2147475 w 6216319"/>
              <a:gd name="connsiteY4-1312" fmla="*/ 479915 h 1302226"/>
              <a:gd name="connsiteX5-1313" fmla="*/ 3043108 w 6216319"/>
              <a:gd name="connsiteY5-1314" fmla="*/ 549633 h 1302226"/>
              <a:gd name="connsiteX6-1315" fmla="*/ 3562786 w 6216319"/>
              <a:gd name="connsiteY6-1316" fmla="*/ 790391 h 1302226"/>
              <a:gd name="connsiteX7-1317" fmla="*/ 4684312 w 6216319"/>
              <a:gd name="connsiteY7-1318" fmla="*/ 1156227 h 1302226"/>
              <a:gd name="connsiteX8-1319" fmla="*/ 5356927 w 6216319"/>
              <a:gd name="connsiteY8-1320" fmla="*/ 1188280 h 1302226"/>
              <a:gd name="connsiteX9-1321" fmla="*/ 6216319 w 6216319"/>
              <a:gd name="connsiteY9-1322" fmla="*/ 1302226 h 1302226"/>
              <a:gd name="connsiteX10-1323" fmla="*/ 0 w 6216319"/>
              <a:gd name="connsiteY10-1324" fmla="*/ 1302226 h 1302226"/>
              <a:gd name="connsiteX11-1325" fmla="*/ 0 w 6216319"/>
              <a:gd name="connsiteY11-1326" fmla="*/ 22 h 1302226"/>
              <a:gd name="connsiteX0-1327" fmla="*/ 0 w 6216319"/>
              <a:gd name="connsiteY0-1328" fmla="*/ 22 h 1302226"/>
              <a:gd name="connsiteX1-1329" fmla="*/ 574189 w 6216319"/>
              <a:gd name="connsiteY1-1330" fmla="*/ 321816 h 1302226"/>
              <a:gd name="connsiteX2-1331" fmla="*/ 1015951 w 6216319"/>
              <a:gd name="connsiteY2-1332" fmla="*/ 346561 h 1302226"/>
              <a:gd name="connsiteX3-1333" fmla="*/ 1732682 w 6216319"/>
              <a:gd name="connsiteY3-1334" fmla="*/ 368038 h 1302226"/>
              <a:gd name="connsiteX4-1335" fmla="*/ 2147475 w 6216319"/>
              <a:gd name="connsiteY4-1336" fmla="*/ 479915 h 1302226"/>
              <a:gd name="connsiteX5-1337" fmla="*/ 3043108 w 6216319"/>
              <a:gd name="connsiteY5-1338" fmla="*/ 549633 h 1302226"/>
              <a:gd name="connsiteX6-1339" fmla="*/ 3562786 w 6216319"/>
              <a:gd name="connsiteY6-1340" fmla="*/ 790391 h 1302226"/>
              <a:gd name="connsiteX7-1341" fmla="*/ 4684312 w 6216319"/>
              <a:gd name="connsiteY7-1342" fmla="*/ 1156227 h 1302226"/>
              <a:gd name="connsiteX8-1343" fmla="*/ 5356927 w 6216319"/>
              <a:gd name="connsiteY8-1344" fmla="*/ 1188280 h 1302226"/>
              <a:gd name="connsiteX9-1345" fmla="*/ 6216319 w 6216319"/>
              <a:gd name="connsiteY9-1346" fmla="*/ 1302226 h 1302226"/>
              <a:gd name="connsiteX10-1347" fmla="*/ 0 w 6216319"/>
              <a:gd name="connsiteY10-1348" fmla="*/ 1302226 h 1302226"/>
              <a:gd name="connsiteX11-1349" fmla="*/ 0 w 6216319"/>
              <a:gd name="connsiteY11-1350" fmla="*/ 22 h 1302226"/>
              <a:gd name="connsiteX0-1351" fmla="*/ 0 w 6216319"/>
              <a:gd name="connsiteY0-1352" fmla="*/ 22 h 1302226"/>
              <a:gd name="connsiteX1-1353" fmla="*/ 574189 w 6216319"/>
              <a:gd name="connsiteY1-1354" fmla="*/ 321816 h 1302226"/>
              <a:gd name="connsiteX2-1355" fmla="*/ 1015951 w 6216319"/>
              <a:gd name="connsiteY2-1356" fmla="*/ 346561 h 1302226"/>
              <a:gd name="connsiteX3-1357" fmla="*/ 1732682 w 6216319"/>
              <a:gd name="connsiteY3-1358" fmla="*/ 368038 h 1302226"/>
              <a:gd name="connsiteX4-1359" fmla="*/ 2147475 w 6216319"/>
              <a:gd name="connsiteY4-1360" fmla="*/ 479915 h 1302226"/>
              <a:gd name="connsiteX5-1361" fmla="*/ 3043108 w 6216319"/>
              <a:gd name="connsiteY5-1362" fmla="*/ 549633 h 1302226"/>
              <a:gd name="connsiteX6-1363" fmla="*/ 3562786 w 6216319"/>
              <a:gd name="connsiteY6-1364" fmla="*/ 790391 h 1302226"/>
              <a:gd name="connsiteX7-1365" fmla="*/ 4684312 w 6216319"/>
              <a:gd name="connsiteY7-1366" fmla="*/ 1156227 h 1302226"/>
              <a:gd name="connsiteX8-1367" fmla="*/ 5092502 w 6216319"/>
              <a:gd name="connsiteY8-1368" fmla="*/ 1188280 h 1302226"/>
              <a:gd name="connsiteX9-1369" fmla="*/ 6216319 w 6216319"/>
              <a:gd name="connsiteY9-1370" fmla="*/ 1302226 h 1302226"/>
              <a:gd name="connsiteX10-1371" fmla="*/ 0 w 6216319"/>
              <a:gd name="connsiteY10-1372" fmla="*/ 1302226 h 1302226"/>
              <a:gd name="connsiteX11-1373" fmla="*/ 0 w 6216319"/>
              <a:gd name="connsiteY11-1374" fmla="*/ 22 h 1302226"/>
              <a:gd name="connsiteX0-1375" fmla="*/ 0 w 6216319"/>
              <a:gd name="connsiteY0-1376" fmla="*/ 22 h 1302226"/>
              <a:gd name="connsiteX1-1377" fmla="*/ 574189 w 6216319"/>
              <a:gd name="connsiteY1-1378" fmla="*/ 321816 h 1302226"/>
              <a:gd name="connsiteX2-1379" fmla="*/ 1015951 w 6216319"/>
              <a:gd name="connsiteY2-1380" fmla="*/ 346561 h 1302226"/>
              <a:gd name="connsiteX3-1381" fmla="*/ 1732682 w 6216319"/>
              <a:gd name="connsiteY3-1382" fmla="*/ 368038 h 1302226"/>
              <a:gd name="connsiteX4-1383" fmla="*/ 2147475 w 6216319"/>
              <a:gd name="connsiteY4-1384" fmla="*/ 479915 h 1302226"/>
              <a:gd name="connsiteX5-1385" fmla="*/ 3043108 w 6216319"/>
              <a:gd name="connsiteY5-1386" fmla="*/ 549633 h 1302226"/>
              <a:gd name="connsiteX6-1387" fmla="*/ 3562786 w 6216319"/>
              <a:gd name="connsiteY6-1388" fmla="*/ 790391 h 1302226"/>
              <a:gd name="connsiteX7-1389" fmla="*/ 4684312 w 6216319"/>
              <a:gd name="connsiteY7-1390" fmla="*/ 1156227 h 1302226"/>
              <a:gd name="connsiteX8-1391" fmla="*/ 5092502 w 6216319"/>
              <a:gd name="connsiteY8-1392" fmla="*/ 1188280 h 1302226"/>
              <a:gd name="connsiteX9-1393" fmla="*/ 6216319 w 6216319"/>
              <a:gd name="connsiteY9-1394" fmla="*/ 1302226 h 1302226"/>
              <a:gd name="connsiteX10-1395" fmla="*/ 0 w 6216319"/>
              <a:gd name="connsiteY10-1396" fmla="*/ 1302226 h 1302226"/>
              <a:gd name="connsiteX11-1397" fmla="*/ 0 w 6216319"/>
              <a:gd name="connsiteY11-1398" fmla="*/ 22 h 1302226"/>
              <a:gd name="connsiteX0-1399" fmla="*/ 0 w 6216319"/>
              <a:gd name="connsiteY0-1400" fmla="*/ 22 h 1302226"/>
              <a:gd name="connsiteX1-1401" fmla="*/ 574189 w 6216319"/>
              <a:gd name="connsiteY1-1402" fmla="*/ 321816 h 1302226"/>
              <a:gd name="connsiteX2-1403" fmla="*/ 1015951 w 6216319"/>
              <a:gd name="connsiteY2-1404" fmla="*/ 346561 h 1302226"/>
              <a:gd name="connsiteX3-1405" fmla="*/ 1732682 w 6216319"/>
              <a:gd name="connsiteY3-1406" fmla="*/ 368038 h 1302226"/>
              <a:gd name="connsiteX4-1407" fmla="*/ 2147475 w 6216319"/>
              <a:gd name="connsiteY4-1408" fmla="*/ 479915 h 1302226"/>
              <a:gd name="connsiteX5-1409" fmla="*/ 3043108 w 6216319"/>
              <a:gd name="connsiteY5-1410" fmla="*/ 549633 h 1302226"/>
              <a:gd name="connsiteX6-1411" fmla="*/ 3562786 w 6216319"/>
              <a:gd name="connsiteY6-1412" fmla="*/ 790391 h 1302226"/>
              <a:gd name="connsiteX7-1413" fmla="*/ 4684312 w 6216319"/>
              <a:gd name="connsiteY7-1414" fmla="*/ 1156227 h 1302226"/>
              <a:gd name="connsiteX8-1415" fmla="*/ 5092502 w 6216319"/>
              <a:gd name="connsiteY8-1416" fmla="*/ 1188280 h 1302226"/>
              <a:gd name="connsiteX9-1417" fmla="*/ 6216319 w 6216319"/>
              <a:gd name="connsiteY9-1418" fmla="*/ 1302226 h 1302226"/>
              <a:gd name="connsiteX10-1419" fmla="*/ 0 w 6216319"/>
              <a:gd name="connsiteY10-1420" fmla="*/ 1302226 h 1302226"/>
              <a:gd name="connsiteX11-1421" fmla="*/ 0 w 6216319"/>
              <a:gd name="connsiteY11-1422" fmla="*/ 22 h 1302226"/>
              <a:gd name="connsiteX0-1423" fmla="*/ 0 w 6613304"/>
              <a:gd name="connsiteY0-1424" fmla="*/ 22 h 1302226"/>
              <a:gd name="connsiteX1-1425" fmla="*/ 574189 w 6613304"/>
              <a:gd name="connsiteY1-1426" fmla="*/ 321816 h 1302226"/>
              <a:gd name="connsiteX2-1427" fmla="*/ 1015951 w 6613304"/>
              <a:gd name="connsiteY2-1428" fmla="*/ 346561 h 1302226"/>
              <a:gd name="connsiteX3-1429" fmla="*/ 1732682 w 6613304"/>
              <a:gd name="connsiteY3-1430" fmla="*/ 368038 h 1302226"/>
              <a:gd name="connsiteX4-1431" fmla="*/ 2147475 w 6613304"/>
              <a:gd name="connsiteY4-1432" fmla="*/ 479915 h 1302226"/>
              <a:gd name="connsiteX5-1433" fmla="*/ 3043108 w 6613304"/>
              <a:gd name="connsiteY5-1434" fmla="*/ 549633 h 1302226"/>
              <a:gd name="connsiteX6-1435" fmla="*/ 3562786 w 6613304"/>
              <a:gd name="connsiteY6-1436" fmla="*/ 790391 h 1302226"/>
              <a:gd name="connsiteX7-1437" fmla="*/ 4684312 w 6613304"/>
              <a:gd name="connsiteY7-1438" fmla="*/ 1156227 h 1302226"/>
              <a:gd name="connsiteX8-1439" fmla="*/ 5092502 w 6613304"/>
              <a:gd name="connsiteY8-1440" fmla="*/ 1188280 h 1302226"/>
              <a:gd name="connsiteX9-1441" fmla="*/ 5886947 w 6613304"/>
              <a:gd name="connsiteY9-1442" fmla="*/ 1005147 h 1302226"/>
              <a:gd name="connsiteX10-1443" fmla="*/ 6216319 w 6613304"/>
              <a:gd name="connsiteY10-1444" fmla="*/ 1302226 h 1302226"/>
              <a:gd name="connsiteX11-1445" fmla="*/ 0 w 6613304"/>
              <a:gd name="connsiteY11-1446" fmla="*/ 1302226 h 1302226"/>
              <a:gd name="connsiteX12" fmla="*/ 0 w 6613304"/>
              <a:gd name="connsiteY12" fmla="*/ 22 h 1302226"/>
              <a:gd name="connsiteX0-1447" fmla="*/ 0 w 6597699"/>
              <a:gd name="connsiteY0-1448" fmla="*/ 22 h 1302226"/>
              <a:gd name="connsiteX1-1449" fmla="*/ 574189 w 6597699"/>
              <a:gd name="connsiteY1-1450" fmla="*/ 321816 h 1302226"/>
              <a:gd name="connsiteX2-1451" fmla="*/ 1015951 w 6597699"/>
              <a:gd name="connsiteY2-1452" fmla="*/ 346561 h 1302226"/>
              <a:gd name="connsiteX3-1453" fmla="*/ 1732682 w 6597699"/>
              <a:gd name="connsiteY3-1454" fmla="*/ 368038 h 1302226"/>
              <a:gd name="connsiteX4-1455" fmla="*/ 2147475 w 6597699"/>
              <a:gd name="connsiteY4-1456" fmla="*/ 479915 h 1302226"/>
              <a:gd name="connsiteX5-1457" fmla="*/ 3043108 w 6597699"/>
              <a:gd name="connsiteY5-1458" fmla="*/ 549633 h 1302226"/>
              <a:gd name="connsiteX6-1459" fmla="*/ 3562786 w 6597699"/>
              <a:gd name="connsiteY6-1460" fmla="*/ 790391 h 1302226"/>
              <a:gd name="connsiteX7-1461" fmla="*/ 4684312 w 6597699"/>
              <a:gd name="connsiteY7-1462" fmla="*/ 1156227 h 1302226"/>
              <a:gd name="connsiteX8-1463" fmla="*/ 5092502 w 6597699"/>
              <a:gd name="connsiteY8-1464" fmla="*/ 1188280 h 1302226"/>
              <a:gd name="connsiteX9-1465" fmla="*/ 5810403 w 6597699"/>
              <a:gd name="connsiteY9-1466" fmla="*/ 1184110 h 1302226"/>
              <a:gd name="connsiteX10-1467" fmla="*/ 6216319 w 6597699"/>
              <a:gd name="connsiteY10-1468" fmla="*/ 1302226 h 1302226"/>
              <a:gd name="connsiteX11-1469" fmla="*/ 0 w 6597699"/>
              <a:gd name="connsiteY11-1470" fmla="*/ 1302226 h 1302226"/>
              <a:gd name="connsiteX12-1471" fmla="*/ 0 w 6597699"/>
              <a:gd name="connsiteY12-1472" fmla="*/ 22 h 1302226"/>
              <a:gd name="connsiteX0-1473" fmla="*/ 0 w 6597699"/>
              <a:gd name="connsiteY0-1474" fmla="*/ 22 h 1302226"/>
              <a:gd name="connsiteX1-1475" fmla="*/ 574189 w 6597699"/>
              <a:gd name="connsiteY1-1476" fmla="*/ 321816 h 1302226"/>
              <a:gd name="connsiteX2-1477" fmla="*/ 1015951 w 6597699"/>
              <a:gd name="connsiteY2-1478" fmla="*/ 346561 h 1302226"/>
              <a:gd name="connsiteX3-1479" fmla="*/ 1732682 w 6597699"/>
              <a:gd name="connsiteY3-1480" fmla="*/ 368038 h 1302226"/>
              <a:gd name="connsiteX4-1481" fmla="*/ 2147475 w 6597699"/>
              <a:gd name="connsiteY4-1482" fmla="*/ 479915 h 1302226"/>
              <a:gd name="connsiteX5-1483" fmla="*/ 3043108 w 6597699"/>
              <a:gd name="connsiteY5-1484" fmla="*/ 549633 h 1302226"/>
              <a:gd name="connsiteX6-1485" fmla="*/ 3562786 w 6597699"/>
              <a:gd name="connsiteY6-1486" fmla="*/ 790391 h 1302226"/>
              <a:gd name="connsiteX7-1487" fmla="*/ 4684312 w 6597699"/>
              <a:gd name="connsiteY7-1488" fmla="*/ 1156227 h 1302226"/>
              <a:gd name="connsiteX8-1489" fmla="*/ 5092502 w 6597699"/>
              <a:gd name="connsiteY8-1490" fmla="*/ 1188280 h 1302226"/>
              <a:gd name="connsiteX9-1491" fmla="*/ 5810403 w 6597699"/>
              <a:gd name="connsiteY9-1492" fmla="*/ 1184110 h 1302226"/>
              <a:gd name="connsiteX10-1493" fmla="*/ 6216319 w 6597699"/>
              <a:gd name="connsiteY10-1494" fmla="*/ 1302226 h 1302226"/>
              <a:gd name="connsiteX11-1495" fmla="*/ 0 w 6597699"/>
              <a:gd name="connsiteY11-1496" fmla="*/ 1302226 h 1302226"/>
              <a:gd name="connsiteX12-1497" fmla="*/ 0 w 6597699"/>
              <a:gd name="connsiteY12-1498" fmla="*/ 22 h 1302226"/>
              <a:gd name="connsiteX0-1499" fmla="*/ 0 w 6597699"/>
              <a:gd name="connsiteY0-1500" fmla="*/ 22 h 1302226"/>
              <a:gd name="connsiteX1-1501" fmla="*/ 574189 w 6597699"/>
              <a:gd name="connsiteY1-1502" fmla="*/ 321816 h 1302226"/>
              <a:gd name="connsiteX2-1503" fmla="*/ 1015951 w 6597699"/>
              <a:gd name="connsiteY2-1504" fmla="*/ 346561 h 1302226"/>
              <a:gd name="connsiteX3-1505" fmla="*/ 1732682 w 6597699"/>
              <a:gd name="connsiteY3-1506" fmla="*/ 368038 h 1302226"/>
              <a:gd name="connsiteX4-1507" fmla="*/ 2147475 w 6597699"/>
              <a:gd name="connsiteY4-1508" fmla="*/ 479915 h 1302226"/>
              <a:gd name="connsiteX5-1509" fmla="*/ 3043108 w 6597699"/>
              <a:gd name="connsiteY5-1510" fmla="*/ 549633 h 1302226"/>
              <a:gd name="connsiteX6-1511" fmla="*/ 3562786 w 6597699"/>
              <a:gd name="connsiteY6-1512" fmla="*/ 790391 h 1302226"/>
              <a:gd name="connsiteX7-1513" fmla="*/ 4684312 w 6597699"/>
              <a:gd name="connsiteY7-1514" fmla="*/ 1156227 h 1302226"/>
              <a:gd name="connsiteX8-1515" fmla="*/ 5092502 w 6597699"/>
              <a:gd name="connsiteY8-1516" fmla="*/ 1188280 h 1302226"/>
              <a:gd name="connsiteX9-1517" fmla="*/ 5810403 w 6597699"/>
              <a:gd name="connsiteY9-1518" fmla="*/ 1184110 h 1302226"/>
              <a:gd name="connsiteX10-1519" fmla="*/ 6216319 w 6597699"/>
              <a:gd name="connsiteY10-1520" fmla="*/ 1302226 h 1302226"/>
              <a:gd name="connsiteX11-1521" fmla="*/ 0 w 6597699"/>
              <a:gd name="connsiteY11-1522" fmla="*/ 1302226 h 1302226"/>
              <a:gd name="connsiteX12-1523" fmla="*/ 0 w 6597699"/>
              <a:gd name="connsiteY12-1524" fmla="*/ 22 h 1302226"/>
              <a:gd name="connsiteX0-1525" fmla="*/ 0 w 6590574"/>
              <a:gd name="connsiteY0-1526" fmla="*/ 22 h 1302226"/>
              <a:gd name="connsiteX1-1527" fmla="*/ 574189 w 6590574"/>
              <a:gd name="connsiteY1-1528" fmla="*/ 321816 h 1302226"/>
              <a:gd name="connsiteX2-1529" fmla="*/ 1015951 w 6590574"/>
              <a:gd name="connsiteY2-1530" fmla="*/ 346561 h 1302226"/>
              <a:gd name="connsiteX3-1531" fmla="*/ 1732682 w 6590574"/>
              <a:gd name="connsiteY3-1532" fmla="*/ 368038 h 1302226"/>
              <a:gd name="connsiteX4-1533" fmla="*/ 2147475 w 6590574"/>
              <a:gd name="connsiteY4-1534" fmla="*/ 479915 h 1302226"/>
              <a:gd name="connsiteX5-1535" fmla="*/ 3043108 w 6590574"/>
              <a:gd name="connsiteY5-1536" fmla="*/ 549633 h 1302226"/>
              <a:gd name="connsiteX6-1537" fmla="*/ 3562786 w 6590574"/>
              <a:gd name="connsiteY6-1538" fmla="*/ 790391 h 1302226"/>
              <a:gd name="connsiteX7-1539" fmla="*/ 4684312 w 6590574"/>
              <a:gd name="connsiteY7-1540" fmla="*/ 1156227 h 1302226"/>
              <a:gd name="connsiteX8-1541" fmla="*/ 5092502 w 6590574"/>
              <a:gd name="connsiteY8-1542" fmla="*/ 1188280 h 1302226"/>
              <a:gd name="connsiteX9-1543" fmla="*/ 5810403 w 6590574"/>
              <a:gd name="connsiteY9-1544" fmla="*/ 1184110 h 1302226"/>
              <a:gd name="connsiteX10-1545" fmla="*/ 6216319 w 6590574"/>
              <a:gd name="connsiteY10-1546" fmla="*/ 1302226 h 1302226"/>
              <a:gd name="connsiteX11-1547" fmla="*/ 0 w 6590574"/>
              <a:gd name="connsiteY11-1548" fmla="*/ 1302226 h 1302226"/>
              <a:gd name="connsiteX12-1549" fmla="*/ 0 w 6590574"/>
              <a:gd name="connsiteY12-1550" fmla="*/ 22 h 1302226"/>
              <a:gd name="connsiteX0-1551" fmla="*/ 0 w 6216319"/>
              <a:gd name="connsiteY0-1552" fmla="*/ 22 h 1302226"/>
              <a:gd name="connsiteX1-1553" fmla="*/ 574189 w 6216319"/>
              <a:gd name="connsiteY1-1554" fmla="*/ 321816 h 1302226"/>
              <a:gd name="connsiteX2-1555" fmla="*/ 1015951 w 6216319"/>
              <a:gd name="connsiteY2-1556" fmla="*/ 346561 h 1302226"/>
              <a:gd name="connsiteX3-1557" fmla="*/ 1732682 w 6216319"/>
              <a:gd name="connsiteY3-1558" fmla="*/ 368038 h 1302226"/>
              <a:gd name="connsiteX4-1559" fmla="*/ 2147475 w 6216319"/>
              <a:gd name="connsiteY4-1560" fmla="*/ 479915 h 1302226"/>
              <a:gd name="connsiteX5-1561" fmla="*/ 3043108 w 6216319"/>
              <a:gd name="connsiteY5-1562" fmla="*/ 549633 h 1302226"/>
              <a:gd name="connsiteX6-1563" fmla="*/ 3562786 w 6216319"/>
              <a:gd name="connsiteY6-1564" fmla="*/ 790391 h 1302226"/>
              <a:gd name="connsiteX7-1565" fmla="*/ 4684312 w 6216319"/>
              <a:gd name="connsiteY7-1566" fmla="*/ 1156227 h 1302226"/>
              <a:gd name="connsiteX8-1567" fmla="*/ 5092502 w 6216319"/>
              <a:gd name="connsiteY8-1568" fmla="*/ 1188280 h 1302226"/>
              <a:gd name="connsiteX9-1569" fmla="*/ 5810403 w 6216319"/>
              <a:gd name="connsiteY9-1570" fmla="*/ 1184110 h 1302226"/>
              <a:gd name="connsiteX10-1571" fmla="*/ 6216319 w 6216319"/>
              <a:gd name="connsiteY10-1572" fmla="*/ 1302226 h 1302226"/>
              <a:gd name="connsiteX11-1573" fmla="*/ 0 w 6216319"/>
              <a:gd name="connsiteY11-1574" fmla="*/ 1302226 h 1302226"/>
              <a:gd name="connsiteX12-1575" fmla="*/ 0 w 6216319"/>
              <a:gd name="connsiteY12-1576" fmla="*/ 22 h 1302226"/>
              <a:gd name="connsiteX0-1577" fmla="*/ 0 w 6216319"/>
              <a:gd name="connsiteY0-1578" fmla="*/ 10 h 1452543"/>
              <a:gd name="connsiteX1-1579" fmla="*/ 574189 w 6216319"/>
              <a:gd name="connsiteY1-1580" fmla="*/ 472133 h 1452543"/>
              <a:gd name="connsiteX2-1581" fmla="*/ 1015951 w 6216319"/>
              <a:gd name="connsiteY2-1582" fmla="*/ 496878 h 1452543"/>
              <a:gd name="connsiteX3-1583" fmla="*/ 1732682 w 6216319"/>
              <a:gd name="connsiteY3-1584" fmla="*/ 518355 h 1452543"/>
              <a:gd name="connsiteX4-1585" fmla="*/ 2147475 w 6216319"/>
              <a:gd name="connsiteY4-1586" fmla="*/ 630232 h 1452543"/>
              <a:gd name="connsiteX5-1587" fmla="*/ 3043108 w 6216319"/>
              <a:gd name="connsiteY5-1588" fmla="*/ 699950 h 1452543"/>
              <a:gd name="connsiteX6-1589" fmla="*/ 3562786 w 6216319"/>
              <a:gd name="connsiteY6-1590" fmla="*/ 940708 h 1452543"/>
              <a:gd name="connsiteX7-1591" fmla="*/ 4684312 w 6216319"/>
              <a:gd name="connsiteY7-1592" fmla="*/ 1306544 h 1452543"/>
              <a:gd name="connsiteX8-1593" fmla="*/ 5092502 w 6216319"/>
              <a:gd name="connsiteY8-1594" fmla="*/ 1338597 h 1452543"/>
              <a:gd name="connsiteX9-1595" fmla="*/ 5810403 w 6216319"/>
              <a:gd name="connsiteY9-1596" fmla="*/ 1334427 h 1452543"/>
              <a:gd name="connsiteX10-1597" fmla="*/ 6216319 w 6216319"/>
              <a:gd name="connsiteY10-1598" fmla="*/ 1452543 h 1452543"/>
              <a:gd name="connsiteX11-1599" fmla="*/ 0 w 6216319"/>
              <a:gd name="connsiteY11-1600" fmla="*/ 1452543 h 1452543"/>
              <a:gd name="connsiteX12-1601" fmla="*/ 0 w 6216319"/>
              <a:gd name="connsiteY12-1602" fmla="*/ 10 h 145254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59" y="connsiteY6-60"/>
              </a:cxn>
              <a:cxn ang="0">
                <a:pos x="connsiteX7-89" y="connsiteY7-90"/>
              </a:cxn>
              <a:cxn ang="0">
                <a:pos x="connsiteX8-123" y="connsiteY8-124"/>
              </a:cxn>
              <a:cxn ang="0">
                <a:pos x="connsiteX9-161" y="connsiteY9-162"/>
              </a:cxn>
              <a:cxn ang="0">
                <a:pos x="connsiteX10-913" y="connsiteY10-914"/>
              </a:cxn>
              <a:cxn ang="0">
                <a:pos x="connsiteX11-1157" y="connsiteY11-1158"/>
              </a:cxn>
              <a:cxn ang="0">
                <a:pos x="connsiteX12-1471" y="connsiteY12-1472"/>
              </a:cxn>
            </a:cxnLst>
            <a:rect l="l" t="t" r="r" b="b"/>
            <a:pathLst>
              <a:path w="6216319" h="1452543">
                <a:moveTo>
                  <a:pt x="0" y="10"/>
                </a:moveTo>
                <a:cubicBezTo>
                  <a:pt x="229007" y="-1920"/>
                  <a:pt x="473169" y="274373"/>
                  <a:pt x="574189" y="472133"/>
                </a:cubicBezTo>
                <a:cubicBezTo>
                  <a:pt x="784106" y="306783"/>
                  <a:pt x="876671" y="335710"/>
                  <a:pt x="1015951" y="496878"/>
                </a:cubicBezTo>
                <a:cubicBezTo>
                  <a:pt x="1169602" y="156200"/>
                  <a:pt x="1541775" y="268250"/>
                  <a:pt x="1732682" y="518355"/>
                </a:cubicBezTo>
                <a:cubicBezTo>
                  <a:pt x="1951423" y="389059"/>
                  <a:pt x="1995178" y="418617"/>
                  <a:pt x="2147475" y="630232"/>
                </a:cubicBezTo>
                <a:cubicBezTo>
                  <a:pt x="2240004" y="303227"/>
                  <a:pt x="2890265" y="229257"/>
                  <a:pt x="3043108" y="699950"/>
                </a:cubicBezTo>
                <a:cubicBezTo>
                  <a:pt x="3340461" y="644318"/>
                  <a:pt x="3395950" y="702404"/>
                  <a:pt x="3562786" y="940708"/>
                </a:cubicBezTo>
                <a:cubicBezTo>
                  <a:pt x="3973172" y="584855"/>
                  <a:pt x="4634636" y="975363"/>
                  <a:pt x="4684312" y="1306544"/>
                </a:cubicBezTo>
                <a:cubicBezTo>
                  <a:pt x="4775936" y="1140966"/>
                  <a:pt x="4979530" y="1164509"/>
                  <a:pt x="5092502" y="1338597"/>
                </a:cubicBezTo>
                <a:cubicBezTo>
                  <a:pt x="5153770" y="1141613"/>
                  <a:pt x="5525680" y="842973"/>
                  <a:pt x="5810403" y="1334427"/>
                </a:cubicBezTo>
                <a:cubicBezTo>
                  <a:pt x="5955954" y="1267516"/>
                  <a:pt x="6049313" y="1259859"/>
                  <a:pt x="6216319" y="1452543"/>
                </a:cubicBezTo>
                <a:lnTo>
                  <a:pt x="0" y="1452543"/>
                </a:lnTo>
                <a:lnTo>
                  <a:pt x="0" y="10"/>
                </a:lnTo>
                <a:close/>
              </a:path>
            </a:pathLst>
          </a:custGeom>
          <a:solidFill>
            <a:schemeClr val="bg1">
              <a:alpha val="77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p>
            <a:pPr algn="ctr"/>
          </a:p>
        </p:txBody>
      </p:sp>
      <p:sp>
        <p:nvSpPr>
          <p:cNvPr id="4" name="任意多边形 3"/>
          <p:cNvSpPr/>
          <p:nvPr>
            <p:custDataLst>
              <p:tags r:id="rId2"/>
            </p:custDataLst>
          </p:nvPr>
        </p:nvSpPr>
        <p:spPr>
          <a:xfrm flipH="1" flipV="1">
            <a:off x="5945256" y="3107"/>
            <a:ext cx="6216321" cy="1449603"/>
          </a:xfrm>
          <a:custGeom>
            <a:avLst/>
            <a:gdLst>
              <a:gd name="connsiteX0" fmla="*/ 0 w 6216319"/>
              <a:gd name="connsiteY0" fmla="*/ 0 h 1302204"/>
              <a:gd name="connsiteX1" fmla="*/ 6216319 w 6216319"/>
              <a:gd name="connsiteY1" fmla="*/ 0 h 1302204"/>
              <a:gd name="connsiteX2" fmla="*/ 6216319 w 6216319"/>
              <a:gd name="connsiteY2" fmla="*/ 1302204 h 1302204"/>
              <a:gd name="connsiteX3" fmla="*/ 0 w 6216319"/>
              <a:gd name="connsiteY3" fmla="*/ 1302204 h 1302204"/>
              <a:gd name="connsiteX4" fmla="*/ 0 w 6216319"/>
              <a:gd name="connsiteY4" fmla="*/ 0 h 1302204"/>
              <a:gd name="connsiteX0-1" fmla="*/ 0 w 6216319"/>
              <a:gd name="connsiteY0-2" fmla="*/ 9364 h 1311568"/>
              <a:gd name="connsiteX1-3" fmla="*/ 339865 w 6216319"/>
              <a:gd name="connsiteY1-4" fmla="*/ 0 h 1311568"/>
              <a:gd name="connsiteX2-5" fmla="*/ 6216319 w 6216319"/>
              <a:gd name="connsiteY2-6" fmla="*/ 9364 h 1311568"/>
              <a:gd name="connsiteX3-7" fmla="*/ 6216319 w 6216319"/>
              <a:gd name="connsiteY3-8" fmla="*/ 1311568 h 1311568"/>
              <a:gd name="connsiteX4-9" fmla="*/ 0 w 6216319"/>
              <a:gd name="connsiteY4-10" fmla="*/ 1311568 h 1311568"/>
              <a:gd name="connsiteX5" fmla="*/ 0 w 6216319"/>
              <a:gd name="connsiteY5" fmla="*/ 9364 h 1311568"/>
              <a:gd name="connsiteX0-11" fmla="*/ 0 w 6216319"/>
              <a:gd name="connsiteY0-12" fmla="*/ 0 h 1302204"/>
              <a:gd name="connsiteX1-13" fmla="*/ 339865 w 6216319"/>
              <a:gd name="connsiteY1-14" fmla="*/ 184845 h 1302204"/>
              <a:gd name="connsiteX2-15" fmla="*/ 6216319 w 6216319"/>
              <a:gd name="connsiteY2-16" fmla="*/ 0 h 1302204"/>
              <a:gd name="connsiteX3-17" fmla="*/ 6216319 w 6216319"/>
              <a:gd name="connsiteY3-18" fmla="*/ 1302204 h 1302204"/>
              <a:gd name="connsiteX4-19" fmla="*/ 0 w 6216319"/>
              <a:gd name="connsiteY4-20" fmla="*/ 1302204 h 1302204"/>
              <a:gd name="connsiteX5-21" fmla="*/ 0 w 6216319"/>
              <a:gd name="connsiteY5-22" fmla="*/ 0 h 1302204"/>
              <a:gd name="connsiteX0-23" fmla="*/ 0 w 6216319"/>
              <a:gd name="connsiteY0-24" fmla="*/ 0 h 1302204"/>
              <a:gd name="connsiteX1-25" fmla="*/ 339865 w 6216319"/>
              <a:gd name="connsiteY1-26" fmla="*/ 184845 h 1302204"/>
              <a:gd name="connsiteX2-27" fmla="*/ 6216319 w 6216319"/>
              <a:gd name="connsiteY2-28" fmla="*/ 0 h 1302204"/>
              <a:gd name="connsiteX3-29" fmla="*/ 6216319 w 6216319"/>
              <a:gd name="connsiteY3-30" fmla="*/ 1302204 h 1302204"/>
              <a:gd name="connsiteX4-31" fmla="*/ 0 w 6216319"/>
              <a:gd name="connsiteY4-32" fmla="*/ 1302204 h 1302204"/>
              <a:gd name="connsiteX5-33" fmla="*/ 0 w 6216319"/>
              <a:gd name="connsiteY5-34" fmla="*/ 0 h 1302204"/>
              <a:gd name="connsiteX0-35" fmla="*/ 0 w 6216319"/>
              <a:gd name="connsiteY0-36" fmla="*/ 47249 h 1349453"/>
              <a:gd name="connsiteX1-37" fmla="*/ 339865 w 6216319"/>
              <a:gd name="connsiteY1-38" fmla="*/ 232094 h 1349453"/>
              <a:gd name="connsiteX2-39" fmla="*/ 2273862 w 6216319"/>
              <a:gd name="connsiteY2-40" fmla="*/ 280646 h 1349453"/>
              <a:gd name="connsiteX3-41" fmla="*/ 6216319 w 6216319"/>
              <a:gd name="connsiteY3-42" fmla="*/ 47249 h 1349453"/>
              <a:gd name="connsiteX4-43" fmla="*/ 6216319 w 6216319"/>
              <a:gd name="connsiteY4-44" fmla="*/ 1349453 h 1349453"/>
              <a:gd name="connsiteX5-45" fmla="*/ 0 w 6216319"/>
              <a:gd name="connsiteY5-46" fmla="*/ 1349453 h 1349453"/>
              <a:gd name="connsiteX6" fmla="*/ 0 w 6216319"/>
              <a:gd name="connsiteY6" fmla="*/ 47249 h 1349453"/>
              <a:gd name="connsiteX0-47" fmla="*/ 0 w 6216319"/>
              <a:gd name="connsiteY0-48" fmla="*/ 30623 h 1332827"/>
              <a:gd name="connsiteX1-49" fmla="*/ 339865 w 6216319"/>
              <a:gd name="connsiteY1-50" fmla="*/ 215468 h 1332827"/>
              <a:gd name="connsiteX2-51" fmla="*/ 2265770 w 6216319"/>
              <a:gd name="connsiteY2-52" fmla="*/ 539150 h 1332827"/>
              <a:gd name="connsiteX3-53" fmla="*/ 6216319 w 6216319"/>
              <a:gd name="connsiteY3-54" fmla="*/ 30623 h 1332827"/>
              <a:gd name="connsiteX4-55" fmla="*/ 6216319 w 6216319"/>
              <a:gd name="connsiteY4-56" fmla="*/ 1332827 h 1332827"/>
              <a:gd name="connsiteX5-57" fmla="*/ 0 w 6216319"/>
              <a:gd name="connsiteY5-58" fmla="*/ 1332827 h 1332827"/>
              <a:gd name="connsiteX6-59" fmla="*/ 0 w 6216319"/>
              <a:gd name="connsiteY6-60" fmla="*/ 30623 h 1332827"/>
              <a:gd name="connsiteX0-61" fmla="*/ 0 w 6216319"/>
              <a:gd name="connsiteY0-62" fmla="*/ 31024 h 1333228"/>
              <a:gd name="connsiteX1-63" fmla="*/ 339865 w 6216319"/>
              <a:gd name="connsiteY1-64" fmla="*/ 215869 h 1333228"/>
              <a:gd name="connsiteX2-65" fmla="*/ 2265770 w 6216319"/>
              <a:gd name="connsiteY2-66" fmla="*/ 539551 h 1333228"/>
              <a:gd name="connsiteX3-67" fmla="*/ 3269182 w 6216319"/>
              <a:gd name="connsiteY3-68" fmla="*/ 418171 h 1333228"/>
              <a:gd name="connsiteX4-69" fmla="*/ 6216319 w 6216319"/>
              <a:gd name="connsiteY4-70" fmla="*/ 31024 h 1333228"/>
              <a:gd name="connsiteX5-71" fmla="*/ 6216319 w 6216319"/>
              <a:gd name="connsiteY5-72" fmla="*/ 1333228 h 1333228"/>
              <a:gd name="connsiteX6-73" fmla="*/ 0 w 6216319"/>
              <a:gd name="connsiteY6-74" fmla="*/ 1333228 h 1333228"/>
              <a:gd name="connsiteX7" fmla="*/ 0 w 6216319"/>
              <a:gd name="connsiteY7" fmla="*/ 31024 h 1333228"/>
              <a:gd name="connsiteX0-75" fmla="*/ 0 w 6216319"/>
              <a:gd name="connsiteY0-76" fmla="*/ 26175 h 1328379"/>
              <a:gd name="connsiteX1-77" fmla="*/ 339865 w 6216319"/>
              <a:gd name="connsiteY1-78" fmla="*/ 211020 h 1328379"/>
              <a:gd name="connsiteX2-79" fmla="*/ 2265770 w 6216319"/>
              <a:gd name="connsiteY2-80" fmla="*/ 534702 h 1328379"/>
              <a:gd name="connsiteX3-81" fmla="*/ 3244906 w 6216319"/>
              <a:gd name="connsiteY3-82" fmla="*/ 518518 h 1328379"/>
              <a:gd name="connsiteX4-83" fmla="*/ 6216319 w 6216319"/>
              <a:gd name="connsiteY4-84" fmla="*/ 26175 h 1328379"/>
              <a:gd name="connsiteX5-85" fmla="*/ 6216319 w 6216319"/>
              <a:gd name="connsiteY5-86" fmla="*/ 1328379 h 1328379"/>
              <a:gd name="connsiteX6-87" fmla="*/ 0 w 6216319"/>
              <a:gd name="connsiteY6-88" fmla="*/ 1328379 h 1328379"/>
              <a:gd name="connsiteX7-89" fmla="*/ 0 w 6216319"/>
              <a:gd name="connsiteY7-90" fmla="*/ 26175 h 1328379"/>
              <a:gd name="connsiteX0-91" fmla="*/ 0 w 6216319"/>
              <a:gd name="connsiteY0-92" fmla="*/ 63128 h 1365332"/>
              <a:gd name="connsiteX1-93" fmla="*/ 339865 w 6216319"/>
              <a:gd name="connsiteY1-94" fmla="*/ 247973 h 1365332"/>
              <a:gd name="connsiteX2-95" fmla="*/ 2265770 w 6216319"/>
              <a:gd name="connsiteY2-96" fmla="*/ 571655 h 1365332"/>
              <a:gd name="connsiteX3-97" fmla="*/ 3244906 w 6216319"/>
              <a:gd name="connsiteY3-98" fmla="*/ 555471 h 1365332"/>
              <a:gd name="connsiteX4-99" fmla="*/ 4725749 w 6216319"/>
              <a:gd name="connsiteY4-100" fmla="*/ 239882 h 1365332"/>
              <a:gd name="connsiteX5-101" fmla="*/ 6216319 w 6216319"/>
              <a:gd name="connsiteY5-102" fmla="*/ 63128 h 1365332"/>
              <a:gd name="connsiteX6-103" fmla="*/ 6216319 w 6216319"/>
              <a:gd name="connsiteY6-104" fmla="*/ 1365332 h 1365332"/>
              <a:gd name="connsiteX7-105" fmla="*/ 0 w 6216319"/>
              <a:gd name="connsiteY7-106" fmla="*/ 1365332 h 1365332"/>
              <a:gd name="connsiteX8" fmla="*/ 0 w 6216319"/>
              <a:gd name="connsiteY8" fmla="*/ 63128 h 1365332"/>
              <a:gd name="connsiteX0-107" fmla="*/ 0 w 6216319"/>
              <a:gd name="connsiteY0-108" fmla="*/ 20810 h 1323014"/>
              <a:gd name="connsiteX1-109" fmla="*/ 339865 w 6216319"/>
              <a:gd name="connsiteY1-110" fmla="*/ 205655 h 1323014"/>
              <a:gd name="connsiteX2-111" fmla="*/ 2265770 w 6216319"/>
              <a:gd name="connsiteY2-112" fmla="*/ 529337 h 1323014"/>
              <a:gd name="connsiteX3-113" fmla="*/ 3244906 w 6216319"/>
              <a:gd name="connsiteY3-114" fmla="*/ 513153 h 1323014"/>
              <a:gd name="connsiteX4-115" fmla="*/ 4628644 w 6216319"/>
              <a:gd name="connsiteY4-116" fmla="*/ 1055320 h 1323014"/>
              <a:gd name="connsiteX5-117" fmla="*/ 6216319 w 6216319"/>
              <a:gd name="connsiteY5-118" fmla="*/ 20810 h 1323014"/>
              <a:gd name="connsiteX6-119" fmla="*/ 6216319 w 6216319"/>
              <a:gd name="connsiteY6-120" fmla="*/ 1323014 h 1323014"/>
              <a:gd name="connsiteX7-121" fmla="*/ 0 w 6216319"/>
              <a:gd name="connsiteY7-122" fmla="*/ 1323014 h 1323014"/>
              <a:gd name="connsiteX8-123" fmla="*/ 0 w 6216319"/>
              <a:gd name="connsiteY8-124" fmla="*/ 20810 h 1323014"/>
              <a:gd name="connsiteX0-125" fmla="*/ 0 w 6216319"/>
              <a:gd name="connsiteY0-126" fmla="*/ 32243 h 1334447"/>
              <a:gd name="connsiteX1-127" fmla="*/ 339865 w 6216319"/>
              <a:gd name="connsiteY1-128" fmla="*/ 217088 h 1334447"/>
              <a:gd name="connsiteX2-129" fmla="*/ 2265770 w 6216319"/>
              <a:gd name="connsiteY2-130" fmla="*/ 540770 h 1334447"/>
              <a:gd name="connsiteX3-131" fmla="*/ 3244906 w 6216319"/>
              <a:gd name="connsiteY3-132" fmla="*/ 524586 h 1334447"/>
              <a:gd name="connsiteX4-133" fmla="*/ 4628644 w 6216319"/>
              <a:gd name="connsiteY4-134" fmla="*/ 1066753 h 1334447"/>
              <a:gd name="connsiteX5-135" fmla="*/ 5526860 w 6216319"/>
              <a:gd name="connsiteY5-136" fmla="*/ 451758 h 1334447"/>
              <a:gd name="connsiteX6-137" fmla="*/ 6216319 w 6216319"/>
              <a:gd name="connsiteY6-138" fmla="*/ 32243 h 1334447"/>
              <a:gd name="connsiteX7-139" fmla="*/ 6216319 w 6216319"/>
              <a:gd name="connsiteY7-140" fmla="*/ 1334447 h 1334447"/>
              <a:gd name="connsiteX8-141" fmla="*/ 0 w 6216319"/>
              <a:gd name="connsiteY8-142" fmla="*/ 1334447 h 1334447"/>
              <a:gd name="connsiteX9" fmla="*/ 0 w 6216319"/>
              <a:gd name="connsiteY9" fmla="*/ 32243 h 1334447"/>
              <a:gd name="connsiteX0-143" fmla="*/ 0 w 6216319"/>
              <a:gd name="connsiteY0-144" fmla="*/ 12831 h 1315035"/>
              <a:gd name="connsiteX1-145" fmla="*/ 339865 w 6216319"/>
              <a:gd name="connsiteY1-146" fmla="*/ 197676 h 1315035"/>
              <a:gd name="connsiteX2-147" fmla="*/ 2265770 w 6216319"/>
              <a:gd name="connsiteY2-148" fmla="*/ 521358 h 1315035"/>
              <a:gd name="connsiteX3-149" fmla="*/ 3244906 w 6216319"/>
              <a:gd name="connsiteY3-150" fmla="*/ 505174 h 1315035"/>
              <a:gd name="connsiteX4-151" fmla="*/ 4628644 w 6216319"/>
              <a:gd name="connsiteY4-152" fmla="*/ 1047341 h 1315035"/>
              <a:gd name="connsiteX5-153" fmla="*/ 5356927 w 6216319"/>
              <a:gd name="connsiteY5-154" fmla="*/ 1201089 h 1315035"/>
              <a:gd name="connsiteX6-155" fmla="*/ 6216319 w 6216319"/>
              <a:gd name="connsiteY6-156" fmla="*/ 12831 h 1315035"/>
              <a:gd name="connsiteX7-157" fmla="*/ 6216319 w 6216319"/>
              <a:gd name="connsiteY7-158" fmla="*/ 1315035 h 1315035"/>
              <a:gd name="connsiteX8-159" fmla="*/ 0 w 6216319"/>
              <a:gd name="connsiteY8-160" fmla="*/ 1315035 h 1315035"/>
              <a:gd name="connsiteX9-161" fmla="*/ 0 w 6216319"/>
              <a:gd name="connsiteY9-162" fmla="*/ 12831 h 1315035"/>
              <a:gd name="connsiteX0-163" fmla="*/ 0 w 6498499"/>
              <a:gd name="connsiteY0-164" fmla="*/ 0 h 1302204"/>
              <a:gd name="connsiteX1-165" fmla="*/ 339865 w 6498499"/>
              <a:gd name="connsiteY1-166" fmla="*/ 184845 h 1302204"/>
              <a:gd name="connsiteX2-167" fmla="*/ 2265770 w 6498499"/>
              <a:gd name="connsiteY2-168" fmla="*/ 508527 h 1302204"/>
              <a:gd name="connsiteX3-169" fmla="*/ 3244906 w 6498499"/>
              <a:gd name="connsiteY3-170" fmla="*/ 492343 h 1302204"/>
              <a:gd name="connsiteX4-171" fmla="*/ 4628644 w 6498499"/>
              <a:gd name="connsiteY4-172" fmla="*/ 1034510 h 1302204"/>
              <a:gd name="connsiteX5-173" fmla="*/ 5356927 w 6498499"/>
              <a:gd name="connsiteY5-174" fmla="*/ 1188258 h 1302204"/>
              <a:gd name="connsiteX6-175" fmla="*/ 6216319 w 6498499"/>
              <a:gd name="connsiteY6-176" fmla="*/ 1302204 h 1302204"/>
              <a:gd name="connsiteX7-177" fmla="*/ 0 w 6498499"/>
              <a:gd name="connsiteY7-178" fmla="*/ 1302204 h 1302204"/>
              <a:gd name="connsiteX8-179" fmla="*/ 0 w 6498499"/>
              <a:gd name="connsiteY8-180" fmla="*/ 0 h 1302204"/>
              <a:gd name="connsiteX0-181" fmla="*/ 0 w 6216319"/>
              <a:gd name="connsiteY0-182" fmla="*/ 0 h 1302204"/>
              <a:gd name="connsiteX1-183" fmla="*/ 339865 w 6216319"/>
              <a:gd name="connsiteY1-184" fmla="*/ 184845 h 1302204"/>
              <a:gd name="connsiteX2-185" fmla="*/ 2265770 w 6216319"/>
              <a:gd name="connsiteY2-186" fmla="*/ 508527 h 1302204"/>
              <a:gd name="connsiteX3-187" fmla="*/ 3244906 w 6216319"/>
              <a:gd name="connsiteY3-188" fmla="*/ 492343 h 1302204"/>
              <a:gd name="connsiteX4-189" fmla="*/ 4628644 w 6216319"/>
              <a:gd name="connsiteY4-190" fmla="*/ 1034510 h 1302204"/>
              <a:gd name="connsiteX5-191" fmla="*/ 5356927 w 6216319"/>
              <a:gd name="connsiteY5-192" fmla="*/ 1188258 h 1302204"/>
              <a:gd name="connsiteX6-193" fmla="*/ 6216319 w 6216319"/>
              <a:gd name="connsiteY6-194" fmla="*/ 1302204 h 1302204"/>
              <a:gd name="connsiteX7-195" fmla="*/ 0 w 6216319"/>
              <a:gd name="connsiteY7-196" fmla="*/ 1302204 h 1302204"/>
              <a:gd name="connsiteX8-197" fmla="*/ 0 w 6216319"/>
              <a:gd name="connsiteY8-198" fmla="*/ 0 h 1302204"/>
              <a:gd name="connsiteX0-199" fmla="*/ 0 w 6216319"/>
              <a:gd name="connsiteY0-200" fmla="*/ 0 h 1302204"/>
              <a:gd name="connsiteX1-201" fmla="*/ 339865 w 6216319"/>
              <a:gd name="connsiteY1-202" fmla="*/ 184845 h 1302204"/>
              <a:gd name="connsiteX2-203" fmla="*/ 2265770 w 6216319"/>
              <a:gd name="connsiteY2-204" fmla="*/ 508527 h 1302204"/>
              <a:gd name="connsiteX3-205" fmla="*/ 3244906 w 6216319"/>
              <a:gd name="connsiteY3-206" fmla="*/ 492343 h 1302204"/>
              <a:gd name="connsiteX4-207" fmla="*/ 4628644 w 6216319"/>
              <a:gd name="connsiteY4-208" fmla="*/ 1034510 h 1302204"/>
              <a:gd name="connsiteX5-209" fmla="*/ 5356927 w 6216319"/>
              <a:gd name="connsiteY5-210" fmla="*/ 1188258 h 1302204"/>
              <a:gd name="connsiteX6-211" fmla="*/ 6216319 w 6216319"/>
              <a:gd name="connsiteY6-212" fmla="*/ 1302204 h 1302204"/>
              <a:gd name="connsiteX7-213" fmla="*/ 0 w 6216319"/>
              <a:gd name="connsiteY7-214" fmla="*/ 1302204 h 1302204"/>
              <a:gd name="connsiteX8-215" fmla="*/ 0 w 6216319"/>
              <a:gd name="connsiteY8-216" fmla="*/ 0 h 1302204"/>
              <a:gd name="connsiteX0-217" fmla="*/ 0 w 6216319"/>
              <a:gd name="connsiteY0-218" fmla="*/ 0 h 1302204"/>
              <a:gd name="connsiteX1-219" fmla="*/ 339865 w 6216319"/>
              <a:gd name="connsiteY1-220" fmla="*/ 184845 h 1302204"/>
              <a:gd name="connsiteX2-221" fmla="*/ 2265770 w 6216319"/>
              <a:gd name="connsiteY2-222" fmla="*/ 508527 h 1302204"/>
              <a:gd name="connsiteX3-223" fmla="*/ 3244906 w 6216319"/>
              <a:gd name="connsiteY3-224" fmla="*/ 492343 h 1302204"/>
              <a:gd name="connsiteX4-225" fmla="*/ 4628644 w 6216319"/>
              <a:gd name="connsiteY4-226" fmla="*/ 1034510 h 1302204"/>
              <a:gd name="connsiteX5-227" fmla="*/ 5356927 w 6216319"/>
              <a:gd name="connsiteY5-228" fmla="*/ 1188258 h 1302204"/>
              <a:gd name="connsiteX6-229" fmla="*/ 6216319 w 6216319"/>
              <a:gd name="connsiteY6-230" fmla="*/ 1302204 h 1302204"/>
              <a:gd name="connsiteX7-231" fmla="*/ 0 w 6216319"/>
              <a:gd name="connsiteY7-232" fmla="*/ 1302204 h 1302204"/>
              <a:gd name="connsiteX8-233" fmla="*/ 0 w 6216319"/>
              <a:gd name="connsiteY8-234" fmla="*/ 0 h 1302204"/>
              <a:gd name="connsiteX0-235" fmla="*/ 0 w 6216319"/>
              <a:gd name="connsiteY0-236" fmla="*/ 0 h 1302204"/>
              <a:gd name="connsiteX1-237" fmla="*/ 339865 w 6216319"/>
              <a:gd name="connsiteY1-238" fmla="*/ 184845 h 1302204"/>
              <a:gd name="connsiteX2-239" fmla="*/ 2265770 w 6216319"/>
              <a:gd name="connsiteY2-240" fmla="*/ 508527 h 1302204"/>
              <a:gd name="connsiteX3-241" fmla="*/ 3244906 w 6216319"/>
              <a:gd name="connsiteY3-242" fmla="*/ 492343 h 1302204"/>
              <a:gd name="connsiteX4-243" fmla="*/ 4628644 w 6216319"/>
              <a:gd name="connsiteY4-244" fmla="*/ 1034510 h 1302204"/>
              <a:gd name="connsiteX5-245" fmla="*/ 5356927 w 6216319"/>
              <a:gd name="connsiteY5-246" fmla="*/ 1188258 h 1302204"/>
              <a:gd name="connsiteX6-247" fmla="*/ 6216319 w 6216319"/>
              <a:gd name="connsiteY6-248" fmla="*/ 1302204 h 1302204"/>
              <a:gd name="connsiteX7-249" fmla="*/ 0 w 6216319"/>
              <a:gd name="connsiteY7-250" fmla="*/ 1302204 h 1302204"/>
              <a:gd name="connsiteX8-251" fmla="*/ 0 w 6216319"/>
              <a:gd name="connsiteY8-252" fmla="*/ 0 h 1302204"/>
              <a:gd name="connsiteX0-253" fmla="*/ 0 w 6216319"/>
              <a:gd name="connsiteY0-254" fmla="*/ 0 h 1302204"/>
              <a:gd name="connsiteX1-255" fmla="*/ 339865 w 6216319"/>
              <a:gd name="connsiteY1-256" fmla="*/ 184845 h 1302204"/>
              <a:gd name="connsiteX2-257" fmla="*/ 2265770 w 6216319"/>
              <a:gd name="connsiteY2-258" fmla="*/ 508527 h 1302204"/>
              <a:gd name="connsiteX3-259" fmla="*/ 3244906 w 6216319"/>
              <a:gd name="connsiteY3-260" fmla="*/ 492343 h 1302204"/>
              <a:gd name="connsiteX4-261" fmla="*/ 4628644 w 6216319"/>
              <a:gd name="connsiteY4-262" fmla="*/ 1034510 h 1302204"/>
              <a:gd name="connsiteX5-263" fmla="*/ 5356927 w 6216319"/>
              <a:gd name="connsiteY5-264" fmla="*/ 1188258 h 1302204"/>
              <a:gd name="connsiteX6-265" fmla="*/ 6216319 w 6216319"/>
              <a:gd name="connsiteY6-266" fmla="*/ 1302204 h 1302204"/>
              <a:gd name="connsiteX7-267" fmla="*/ 0 w 6216319"/>
              <a:gd name="connsiteY7-268" fmla="*/ 1302204 h 1302204"/>
              <a:gd name="connsiteX8-269" fmla="*/ 0 w 6216319"/>
              <a:gd name="connsiteY8-270" fmla="*/ 0 h 1302204"/>
              <a:gd name="connsiteX0-271" fmla="*/ 0 w 6216319"/>
              <a:gd name="connsiteY0-272" fmla="*/ 0 h 1302204"/>
              <a:gd name="connsiteX1-273" fmla="*/ 339865 w 6216319"/>
              <a:gd name="connsiteY1-274" fmla="*/ 184845 h 1302204"/>
              <a:gd name="connsiteX2-275" fmla="*/ 2265770 w 6216319"/>
              <a:gd name="connsiteY2-276" fmla="*/ 508527 h 1302204"/>
              <a:gd name="connsiteX3-277" fmla="*/ 3244906 w 6216319"/>
              <a:gd name="connsiteY3-278" fmla="*/ 492343 h 1302204"/>
              <a:gd name="connsiteX4-279" fmla="*/ 4628644 w 6216319"/>
              <a:gd name="connsiteY4-280" fmla="*/ 1034510 h 1302204"/>
              <a:gd name="connsiteX5-281" fmla="*/ 5356927 w 6216319"/>
              <a:gd name="connsiteY5-282" fmla="*/ 1188258 h 1302204"/>
              <a:gd name="connsiteX6-283" fmla="*/ 6216319 w 6216319"/>
              <a:gd name="connsiteY6-284" fmla="*/ 1302204 h 1302204"/>
              <a:gd name="connsiteX7-285" fmla="*/ 0 w 6216319"/>
              <a:gd name="connsiteY7-286" fmla="*/ 1302204 h 1302204"/>
              <a:gd name="connsiteX8-287" fmla="*/ 0 w 6216319"/>
              <a:gd name="connsiteY8-288" fmla="*/ 0 h 1302204"/>
              <a:gd name="connsiteX0-289" fmla="*/ 0 w 6216319"/>
              <a:gd name="connsiteY0-290" fmla="*/ 0 h 1302204"/>
              <a:gd name="connsiteX1-291" fmla="*/ 339865 w 6216319"/>
              <a:gd name="connsiteY1-292" fmla="*/ 184845 h 1302204"/>
              <a:gd name="connsiteX2-293" fmla="*/ 2265770 w 6216319"/>
              <a:gd name="connsiteY2-294" fmla="*/ 508527 h 1302204"/>
              <a:gd name="connsiteX3-295" fmla="*/ 3244906 w 6216319"/>
              <a:gd name="connsiteY3-296" fmla="*/ 492343 h 1302204"/>
              <a:gd name="connsiteX4-297" fmla="*/ 4628644 w 6216319"/>
              <a:gd name="connsiteY4-298" fmla="*/ 1034510 h 1302204"/>
              <a:gd name="connsiteX5-299" fmla="*/ 5356927 w 6216319"/>
              <a:gd name="connsiteY5-300" fmla="*/ 1188258 h 1302204"/>
              <a:gd name="connsiteX6-301" fmla="*/ 6216319 w 6216319"/>
              <a:gd name="connsiteY6-302" fmla="*/ 1302204 h 1302204"/>
              <a:gd name="connsiteX7-303" fmla="*/ 0 w 6216319"/>
              <a:gd name="connsiteY7-304" fmla="*/ 1302204 h 1302204"/>
              <a:gd name="connsiteX8-305" fmla="*/ 0 w 6216319"/>
              <a:gd name="connsiteY8-306" fmla="*/ 0 h 1302204"/>
              <a:gd name="connsiteX0-307" fmla="*/ 0 w 6216319"/>
              <a:gd name="connsiteY0-308" fmla="*/ 0 h 1302204"/>
              <a:gd name="connsiteX1-309" fmla="*/ 339865 w 6216319"/>
              <a:gd name="connsiteY1-310" fmla="*/ 184845 h 1302204"/>
              <a:gd name="connsiteX2-311" fmla="*/ 2265770 w 6216319"/>
              <a:gd name="connsiteY2-312" fmla="*/ 508527 h 1302204"/>
              <a:gd name="connsiteX3-313" fmla="*/ 3244906 w 6216319"/>
              <a:gd name="connsiteY3-314" fmla="*/ 492343 h 1302204"/>
              <a:gd name="connsiteX4-315" fmla="*/ 4628644 w 6216319"/>
              <a:gd name="connsiteY4-316" fmla="*/ 1034510 h 1302204"/>
              <a:gd name="connsiteX5-317" fmla="*/ 5356927 w 6216319"/>
              <a:gd name="connsiteY5-318" fmla="*/ 1188258 h 1302204"/>
              <a:gd name="connsiteX6-319" fmla="*/ 6216319 w 6216319"/>
              <a:gd name="connsiteY6-320" fmla="*/ 1302204 h 1302204"/>
              <a:gd name="connsiteX7-321" fmla="*/ 0 w 6216319"/>
              <a:gd name="connsiteY7-322" fmla="*/ 1302204 h 1302204"/>
              <a:gd name="connsiteX8-323" fmla="*/ 0 w 6216319"/>
              <a:gd name="connsiteY8-324" fmla="*/ 0 h 1302204"/>
              <a:gd name="connsiteX0-325" fmla="*/ 0 w 6216319"/>
              <a:gd name="connsiteY0-326" fmla="*/ 0 h 1302204"/>
              <a:gd name="connsiteX1-327" fmla="*/ 339865 w 6216319"/>
              <a:gd name="connsiteY1-328" fmla="*/ 184845 h 1302204"/>
              <a:gd name="connsiteX2-329" fmla="*/ 2265770 w 6216319"/>
              <a:gd name="connsiteY2-330" fmla="*/ 508527 h 1302204"/>
              <a:gd name="connsiteX3-331" fmla="*/ 3244906 w 6216319"/>
              <a:gd name="connsiteY3-332" fmla="*/ 492343 h 1302204"/>
              <a:gd name="connsiteX4-333" fmla="*/ 4628644 w 6216319"/>
              <a:gd name="connsiteY4-334" fmla="*/ 1034510 h 1302204"/>
              <a:gd name="connsiteX5-335" fmla="*/ 5356927 w 6216319"/>
              <a:gd name="connsiteY5-336" fmla="*/ 1188258 h 1302204"/>
              <a:gd name="connsiteX6-337" fmla="*/ 6216319 w 6216319"/>
              <a:gd name="connsiteY6-338" fmla="*/ 1302204 h 1302204"/>
              <a:gd name="connsiteX7-339" fmla="*/ 0 w 6216319"/>
              <a:gd name="connsiteY7-340" fmla="*/ 1302204 h 1302204"/>
              <a:gd name="connsiteX8-341" fmla="*/ 0 w 6216319"/>
              <a:gd name="connsiteY8-342" fmla="*/ 0 h 1302204"/>
              <a:gd name="connsiteX0-343" fmla="*/ 0 w 6216319"/>
              <a:gd name="connsiteY0-344" fmla="*/ 0 h 1302204"/>
              <a:gd name="connsiteX1-345" fmla="*/ 339865 w 6216319"/>
              <a:gd name="connsiteY1-346" fmla="*/ 184845 h 1302204"/>
              <a:gd name="connsiteX2-347" fmla="*/ 2265770 w 6216319"/>
              <a:gd name="connsiteY2-348" fmla="*/ 508527 h 1302204"/>
              <a:gd name="connsiteX3-349" fmla="*/ 3244906 w 6216319"/>
              <a:gd name="connsiteY3-350" fmla="*/ 492343 h 1302204"/>
              <a:gd name="connsiteX4-351" fmla="*/ 4628644 w 6216319"/>
              <a:gd name="connsiteY4-352" fmla="*/ 1034510 h 1302204"/>
              <a:gd name="connsiteX5-353" fmla="*/ 5356927 w 6216319"/>
              <a:gd name="connsiteY5-354" fmla="*/ 1188258 h 1302204"/>
              <a:gd name="connsiteX6-355" fmla="*/ 6216319 w 6216319"/>
              <a:gd name="connsiteY6-356" fmla="*/ 1302204 h 1302204"/>
              <a:gd name="connsiteX7-357" fmla="*/ 0 w 6216319"/>
              <a:gd name="connsiteY7-358" fmla="*/ 1302204 h 1302204"/>
              <a:gd name="connsiteX8-359" fmla="*/ 0 w 6216319"/>
              <a:gd name="connsiteY8-360" fmla="*/ 0 h 1302204"/>
              <a:gd name="connsiteX0-361" fmla="*/ 0 w 6216319"/>
              <a:gd name="connsiteY0-362" fmla="*/ 0 h 1302204"/>
              <a:gd name="connsiteX1-363" fmla="*/ 339865 w 6216319"/>
              <a:gd name="connsiteY1-364" fmla="*/ 184845 h 1302204"/>
              <a:gd name="connsiteX2-365" fmla="*/ 2265770 w 6216319"/>
              <a:gd name="connsiteY2-366" fmla="*/ 508527 h 1302204"/>
              <a:gd name="connsiteX3-367" fmla="*/ 3244906 w 6216319"/>
              <a:gd name="connsiteY3-368" fmla="*/ 492343 h 1302204"/>
              <a:gd name="connsiteX4-369" fmla="*/ 4628644 w 6216319"/>
              <a:gd name="connsiteY4-370" fmla="*/ 1034510 h 1302204"/>
              <a:gd name="connsiteX5-371" fmla="*/ 5356927 w 6216319"/>
              <a:gd name="connsiteY5-372" fmla="*/ 1188258 h 1302204"/>
              <a:gd name="connsiteX6-373" fmla="*/ 6216319 w 6216319"/>
              <a:gd name="connsiteY6-374" fmla="*/ 1302204 h 1302204"/>
              <a:gd name="connsiteX7-375" fmla="*/ 0 w 6216319"/>
              <a:gd name="connsiteY7-376" fmla="*/ 1302204 h 1302204"/>
              <a:gd name="connsiteX8-377" fmla="*/ 0 w 6216319"/>
              <a:gd name="connsiteY8-378" fmla="*/ 0 h 1302204"/>
              <a:gd name="connsiteX0-379" fmla="*/ 0 w 6216319"/>
              <a:gd name="connsiteY0-380" fmla="*/ 0 h 1302204"/>
              <a:gd name="connsiteX1-381" fmla="*/ 339865 w 6216319"/>
              <a:gd name="connsiteY1-382" fmla="*/ 184845 h 1302204"/>
              <a:gd name="connsiteX2-383" fmla="*/ 2265770 w 6216319"/>
              <a:gd name="connsiteY2-384" fmla="*/ 508527 h 1302204"/>
              <a:gd name="connsiteX3-385" fmla="*/ 3244906 w 6216319"/>
              <a:gd name="connsiteY3-386" fmla="*/ 492343 h 1302204"/>
              <a:gd name="connsiteX4-387" fmla="*/ 4628644 w 6216319"/>
              <a:gd name="connsiteY4-388" fmla="*/ 1034510 h 1302204"/>
              <a:gd name="connsiteX5-389" fmla="*/ 5356927 w 6216319"/>
              <a:gd name="connsiteY5-390" fmla="*/ 1188258 h 1302204"/>
              <a:gd name="connsiteX6-391" fmla="*/ 6216319 w 6216319"/>
              <a:gd name="connsiteY6-392" fmla="*/ 1302204 h 1302204"/>
              <a:gd name="connsiteX7-393" fmla="*/ 0 w 6216319"/>
              <a:gd name="connsiteY7-394" fmla="*/ 1302204 h 1302204"/>
              <a:gd name="connsiteX8-395" fmla="*/ 0 w 6216319"/>
              <a:gd name="connsiteY8-396" fmla="*/ 0 h 1302204"/>
              <a:gd name="connsiteX0-397" fmla="*/ 0 w 6216319"/>
              <a:gd name="connsiteY0-398" fmla="*/ 147589 h 1449793"/>
              <a:gd name="connsiteX1-399" fmla="*/ 339865 w 6216319"/>
              <a:gd name="connsiteY1-400" fmla="*/ 332434 h 1449793"/>
              <a:gd name="connsiteX2-401" fmla="*/ 2265770 w 6216319"/>
              <a:gd name="connsiteY2-402" fmla="*/ 656116 h 1449793"/>
              <a:gd name="connsiteX3-403" fmla="*/ 3244906 w 6216319"/>
              <a:gd name="connsiteY3-404" fmla="*/ 639932 h 1449793"/>
              <a:gd name="connsiteX4-405" fmla="*/ 4628644 w 6216319"/>
              <a:gd name="connsiteY4-406" fmla="*/ 1182099 h 1449793"/>
              <a:gd name="connsiteX5-407" fmla="*/ 5356927 w 6216319"/>
              <a:gd name="connsiteY5-408" fmla="*/ 1335847 h 1449793"/>
              <a:gd name="connsiteX6-409" fmla="*/ 6216319 w 6216319"/>
              <a:gd name="connsiteY6-410" fmla="*/ 1449793 h 1449793"/>
              <a:gd name="connsiteX7-411" fmla="*/ 0 w 6216319"/>
              <a:gd name="connsiteY7-412" fmla="*/ 1449793 h 1449793"/>
              <a:gd name="connsiteX8-413" fmla="*/ 0 w 6216319"/>
              <a:gd name="connsiteY8-414" fmla="*/ 147589 h 1449793"/>
              <a:gd name="connsiteX0-415" fmla="*/ 0 w 6216319"/>
              <a:gd name="connsiteY0-416" fmla="*/ 121021 h 1423225"/>
              <a:gd name="connsiteX1-417" fmla="*/ 339865 w 6216319"/>
              <a:gd name="connsiteY1-418" fmla="*/ 305866 h 1423225"/>
              <a:gd name="connsiteX2-419" fmla="*/ 2265770 w 6216319"/>
              <a:gd name="connsiteY2-420" fmla="*/ 629548 h 1423225"/>
              <a:gd name="connsiteX3-421" fmla="*/ 3244906 w 6216319"/>
              <a:gd name="connsiteY3-422" fmla="*/ 613364 h 1423225"/>
              <a:gd name="connsiteX4-423" fmla="*/ 4628644 w 6216319"/>
              <a:gd name="connsiteY4-424" fmla="*/ 1155531 h 1423225"/>
              <a:gd name="connsiteX5-425" fmla="*/ 5356927 w 6216319"/>
              <a:gd name="connsiteY5-426" fmla="*/ 1309279 h 1423225"/>
              <a:gd name="connsiteX6-427" fmla="*/ 6216319 w 6216319"/>
              <a:gd name="connsiteY6-428" fmla="*/ 1423225 h 1423225"/>
              <a:gd name="connsiteX7-429" fmla="*/ 0 w 6216319"/>
              <a:gd name="connsiteY7-430" fmla="*/ 1423225 h 1423225"/>
              <a:gd name="connsiteX8-431" fmla="*/ 0 w 6216319"/>
              <a:gd name="connsiteY8-432" fmla="*/ 121021 h 1423225"/>
              <a:gd name="connsiteX0-433" fmla="*/ 0 w 6216319"/>
              <a:gd name="connsiteY0-434" fmla="*/ 121021 h 1423225"/>
              <a:gd name="connsiteX1-435" fmla="*/ 339865 w 6216319"/>
              <a:gd name="connsiteY1-436" fmla="*/ 305866 h 1423225"/>
              <a:gd name="connsiteX2-437" fmla="*/ 2265770 w 6216319"/>
              <a:gd name="connsiteY2-438" fmla="*/ 629548 h 1423225"/>
              <a:gd name="connsiteX3-439" fmla="*/ 3244906 w 6216319"/>
              <a:gd name="connsiteY3-440" fmla="*/ 613364 h 1423225"/>
              <a:gd name="connsiteX4-441" fmla="*/ 4628644 w 6216319"/>
              <a:gd name="connsiteY4-442" fmla="*/ 1155531 h 1423225"/>
              <a:gd name="connsiteX5-443" fmla="*/ 5356927 w 6216319"/>
              <a:gd name="connsiteY5-444" fmla="*/ 1309279 h 1423225"/>
              <a:gd name="connsiteX6-445" fmla="*/ 6216319 w 6216319"/>
              <a:gd name="connsiteY6-446" fmla="*/ 1423225 h 1423225"/>
              <a:gd name="connsiteX7-447" fmla="*/ 0 w 6216319"/>
              <a:gd name="connsiteY7-448" fmla="*/ 1423225 h 1423225"/>
              <a:gd name="connsiteX8-449" fmla="*/ 0 w 6216319"/>
              <a:gd name="connsiteY8-450" fmla="*/ 121021 h 1423225"/>
              <a:gd name="connsiteX0-451" fmla="*/ 0 w 6216319"/>
              <a:gd name="connsiteY0-452" fmla="*/ 140194 h 1442398"/>
              <a:gd name="connsiteX1-453" fmla="*/ 339865 w 6216319"/>
              <a:gd name="connsiteY1-454" fmla="*/ 325039 h 1442398"/>
              <a:gd name="connsiteX2-455" fmla="*/ 2265770 w 6216319"/>
              <a:gd name="connsiteY2-456" fmla="*/ 648721 h 1442398"/>
              <a:gd name="connsiteX3-457" fmla="*/ 3244906 w 6216319"/>
              <a:gd name="connsiteY3-458" fmla="*/ 632537 h 1442398"/>
              <a:gd name="connsiteX4-459" fmla="*/ 4628644 w 6216319"/>
              <a:gd name="connsiteY4-460" fmla="*/ 1174704 h 1442398"/>
              <a:gd name="connsiteX5-461" fmla="*/ 5356927 w 6216319"/>
              <a:gd name="connsiteY5-462" fmla="*/ 1328452 h 1442398"/>
              <a:gd name="connsiteX6-463" fmla="*/ 6216319 w 6216319"/>
              <a:gd name="connsiteY6-464" fmla="*/ 1442398 h 1442398"/>
              <a:gd name="connsiteX7-465" fmla="*/ 0 w 6216319"/>
              <a:gd name="connsiteY7-466" fmla="*/ 1442398 h 1442398"/>
              <a:gd name="connsiteX8-467" fmla="*/ 0 w 6216319"/>
              <a:gd name="connsiteY8-468" fmla="*/ 140194 h 1442398"/>
              <a:gd name="connsiteX0-469" fmla="*/ 0 w 6216319"/>
              <a:gd name="connsiteY0-470" fmla="*/ 140194 h 1442398"/>
              <a:gd name="connsiteX1-471" fmla="*/ 339865 w 6216319"/>
              <a:gd name="connsiteY1-472" fmla="*/ 325039 h 1442398"/>
              <a:gd name="connsiteX2-473" fmla="*/ 2265770 w 6216319"/>
              <a:gd name="connsiteY2-474" fmla="*/ 648721 h 1442398"/>
              <a:gd name="connsiteX3-475" fmla="*/ 3244906 w 6216319"/>
              <a:gd name="connsiteY3-476" fmla="*/ 632537 h 1442398"/>
              <a:gd name="connsiteX4-477" fmla="*/ 4628644 w 6216319"/>
              <a:gd name="connsiteY4-478" fmla="*/ 1174704 h 1442398"/>
              <a:gd name="connsiteX5-479" fmla="*/ 5356927 w 6216319"/>
              <a:gd name="connsiteY5-480" fmla="*/ 1328452 h 1442398"/>
              <a:gd name="connsiteX6-481" fmla="*/ 6216319 w 6216319"/>
              <a:gd name="connsiteY6-482" fmla="*/ 1442398 h 1442398"/>
              <a:gd name="connsiteX7-483" fmla="*/ 0 w 6216319"/>
              <a:gd name="connsiteY7-484" fmla="*/ 1442398 h 1442398"/>
              <a:gd name="connsiteX8-485" fmla="*/ 0 w 6216319"/>
              <a:gd name="connsiteY8-486" fmla="*/ 140194 h 1442398"/>
              <a:gd name="connsiteX0-487" fmla="*/ 0 w 6216319"/>
              <a:gd name="connsiteY0-488" fmla="*/ 34944 h 1337148"/>
              <a:gd name="connsiteX1-489" fmla="*/ 339865 w 6216319"/>
              <a:gd name="connsiteY1-490" fmla="*/ 219789 h 1337148"/>
              <a:gd name="connsiteX2-491" fmla="*/ 2265770 w 6216319"/>
              <a:gd name="connsiteY2-492" fmla="*/ 543471 h 1337148"/>
              <a:gd name="connsiteX3-493" fmla="*/ 3244906 w 6216319"/>
              <a:gd name="connsiteY3-494" fmla="*/ 527287 h 1337148"/>
              <a:gd name="connsiteX4-495" fmla="*/ 4628644 w 6216319"/>
              <a:gd name="connsiteY4-496" fmla="*/ 1069454 h 1337148"/>
              <a:gd name="connsiteX5-497" fmla="*/ 5356927 w 6216319"/>
              <a:gd name="connsiteY5-498" fmla="*/ 1223202 h 1337148"/>
              <a:gd name="connsiteX6-499" fmla="*/ 6216319 w 6216319"/>
              <a:gd name="connsiteY6-500" fmla="*/ 1337148 h 1337148"/>
              <a:gd name="connsiteX7-501" fmla="*/ 0 w 6216319"/>
              <a:gd name="connsiteY7-502" fmla="*/ 1337148 h 1337148"/>
              <a:gd name="connsiteX8-503" fmla="*/ 0 w 6216319"/>
              <a:gd name="connsiteY8-504" fmla="*/ 34944 h 1337148"/>
              <a:gd name="connsiteX0-505" fmla="*/ 0 w 6216319"/>
              <a:gd name="connsiteY0-506" fmla="*/ 44896 h 1347100"/>
              <a:gd name="connsiteX1-507" fmla="*/ 339865 w 6216319"/>
              <a:gd name="connsiteY1-508" fmla="*/ 229741 h 1347100"/>
              <a:gd name="connsiteX2-509" fmla="*/ 2265770 w 6216319"/>
              <a:gd name="connsiteY2-510" fmla="*/ 553423 h 1347100"/>
              <a:gd name="connsiteX3-511" fmla="*/ 3244906 w 6216319"/>
              <a:gd name="connsiteY3-512" fmla="*/ 537239 h 1347100"/>
              <a:gd name="connsiteX4-513" fmla="*/ 4628644 w 6216319"/>
              <a:gd name="connsiteY4-514" fmla="*/ 1079406 h 1347100"/>
              <a:gd name="connsiteX5-515" fmla="*/ 5356927 w 6216319"/>
              <a:gd name="connsiteY5-516" fmla="*/ 1233154 h 1347100"/>
              <a:gd name="connsiteX6-517" fmla="*/ 6216319 w 6216319"/>
              <a:gd name="connsiteY6-518" fmla="*/ 1347100 h 1347100"/>
              <a:gd name="connsiteX7-519" fmla="*/ 0 w 6216319"/>
              <a:gd name="connsiteY7-520" fmla="*/ 1347100 h 1347100"/>
              <a:gd name="connsiteX8-521" fmla="*/ 0 w 6216319"/>
              <a:gd name="connsiteY8-522" fmla="*/ 44896 h 1347100"/>
              <a:gd name="connsiteX0-523" fmla="*/ 0 w 6216319"/>
              <a:gd name="connsiteY0-524" fmla="*/ 44896 h 1347100"/>
              <a:gd name="connsiteX1-525" fmla="*/ 339865 w 6216319"/>
              <a:gd name="connsiteY1-526" fmla="*/ 229741 h 1347100"/>
              <a:gd name="connsiteX2-527" fmla="*/ 2265770 w 6216319"/>
              <a:gd name="connsiteY2-528" fmla="*/ 553423 h 1347100"/>
              <a:gd name="connsiteX3-529" fmla="*/ 3244906 w 6216319"/>
              <a:gd name="connsiteY3-530" fmla="*/ 537239 h 1347100"/>
              <a:gd name="connsiteX4-531" fmla="*/ 4628644 w 6216319"/>
              <a:gd name="connsiteY4-532" fmla="*/ 1079406 h 1347100"/>
              <a:gd name="connsiteX5-533" fmla="*/ 5356927 w 6216319"/>
              <a:gd name="connsiteY5-534" fmla="*/ 1233154 h 1347100"/>
              <a:gd name="connsiteX6-535" fmla="*/ 6216319 w 6216319"/>
              <a:gd name="connsiteY6-536" fmla="*/ 1347100 h 1347100"/>
              <a:gd name="connsiteX7-537" fmla="*/ 0 w 6216319"/>
              <a:gd name="connsiteY7-538" fmla="*/ 1347100 h 1347100"/>
              <a:gd name="connsiteX8-539" fmla="*/ 0 w 6216319"/>
              <a:gd name="connsiteY8-540" fmla="*/ 44896 h 1347100"/>
              <a:gd name="connsiteX0-541" fmla="*/ 0 w 6216319"/>
              <a:gd name="connsiteY0-542" fmla="*/ 530 h 1302734"/>
              <a:gd name="connsiteX1-543" fmla="*/ 339865 w 6216319"/>
              <a:gd name="connsiteY1-544" fmla="*/ 185375 h 1302734"/>
              <a:gd name="connsiteX2-545" fmla="*/ 2265770 w 6216319"/>
              <a:gd name="connsiteY2-546" fmla="*/ 509057 h 1302734"/>
              <a:gd name="connsiteX3-547" fmla="*/ 3244906 w 6216319"/>
              <a:gd name="connsiteY3-548" fmla="*/ 492873 h 1302734"/>
              <a:gd name="connsiteX4-549" fmla="*/ 4628644 w 6216319"/>
              <a:gd name="connsiteY4-550" fmla="*/ 1035040 h 1302734"/>
              <a:gd name="connsiteX5-551" fmla="*/ 5356927 w 6216319"/>
              <a:gd name="connsiteY5-552" fmla="*/ 1188788 h 1302734"/>
              <a:gd name="connsiteX6-553" fmla="*/ 6216319 w 6216319"/>
              <a:gd name="connsiteY6-554" fmla="*/ 1302734 h 1302734"/>
              <a:gd name="connsiteX7-555" fmla="*/ 0 w 6216319"/>
              <a:gd name="connsiteY7-556" fmla="*/ 1302734 h 1302734"/>
              <a:gd name="connsiteX8-557" fmla="*/ 0 w 6216319"/>
              <a:gd name="connsiteY8-558" fmla="*/ 530 h 1302734"/>
              <a:gd name="connsiteX0-559" fmla="*/ 0 w 6216319"/>
              <a:gd name="connsiteY0-560" fmla="*/ 20163 h 1322367"/>
              <a:gd name="connsiteX1-561" fmla="*/ 2265770 w 6216319"/>
              <a:gd name="connsiteY1-562" fmla="*/ 528690 h 1322367"/>
              <a:gd name="connsiteX2-563" fmla="*/ 3244906 w 6216319"/>
              <a:gd name="connsiteY2-564" fmla="*/ 512506 h 1322367"/>
              <a:gd name="connsiteX3-565" fmla="*/ 4628644 w 6216319"/>
              <a:gd name="connsiteY3-566" fmla="*/ 1054673 h 1322367"/>
              <a:gd name="connsiteX4-567" fmla="*/ 5356927 w 6216319"/>
              <a:gd name="connsiteY4-568" fmla="*/ 1208421 h 1322367"/>
              <a:gd name="connsiteX5-569" fmla="*/ 6216319 w 6216319"/>
              <a:gd name="connsiteY5-570" fmla="*/ 1322367 h 1322367"/>
              <a:gd name="connsiteX6-571" fmla="*/ 0 w 6216319"/>
              <a:gd name="connsiteY6-572" fmla="*/ 1322367 h 1322367"/>
              <a:gd name="connsiteX7-573" fmla="*/ 0 w 6216319"/>
              <a:gd name="connsiteY7-574" fmla="*/ 20163 h 1322367"/>
              <a:gd name="connsiteX0-575" fmla="*/ 0 w 6216319"/>
              <a:gd name="connsiteY0-576" fmla="*/ 105646 h 1407850"/>
              <a:gd name="connsiteX1-577" fmla="*/ 477430 w 6216319"/>
              <a:gd name="connsiteY1-578" fmla="*/ 136745 h 1407850"/>
              <a:gd name="connsiteX2-579" fmla="*/ 2265770 w 6216319"/>
              <a:gd name="connsiteY2-580" fmla="*/ 614173 h 1407850"/>
              <a:gd name="connsiteX3-581" fmla="*/ 3244906 w 6216319"/>
              <a:gd name="connsiteY3-582" fmla="*/ 597989 h 1407850"/>
              <a:gd name="connsiteX4-583" fmla="*/ 4628644 w 6216319"/>
              <a:gd name="connsiteY4-584" fmla="*/ 1140156 h 1407850"/>
              <a:gd name="connsiteX5-585" fmla="*/ 5356927 w 6216319"/>
              <a:gd name="connsiteY5-586" fmla="*/ 1293904 h 1407850"/>
              <a:gd name="connsiteX6-587" fmla="*/ 6216319 w 6216319"/>
              <a:gd name="connsiteY6-588" fmla="*/ 1407850 h 1407850"/>
              <a:gd name="connsiteX7-589" fmla="*/ 0 w 6216319"/>
              <a:gd name="connsiteY7-590" fmla="*/ 1407850 h 1407850"/>
              <a:gd name="connsiteX8-591" fmla="*/ 0 w 6216319"/>
              <a:gd name="connsiteY8-592" fmla="*/ 105646 h 1407850"/>
              <a:gd name="connsiteX0-593" fmla="*/ 0 w 6216319"/>
              <a:gd name="connsiteY0-594" fmla="*/ 71230 h 1373434"/>
              <a:gd name="connsiteX1-595" fmla="*/ 323681 w 6216319"/>
              <a:gd name="connsiteY1-596" fmla="*/ 264170 h 1373434"/>
              <a:gd name="connsiteX2-597" fmla="*/ 2265770 w 6216319"/>
              <a:gd name="connsiteY2-598" fmla="*/ 579757 h 1373434"/>
              <a:gd name="connsiteX3-599" fmla="*/ 3244906 w 6216319"/>
              <a:gd name="connsiteY3-600" fmla="*/ 563573 h 1373434"/>
              <a:gd name="connsiteX4-601" fmla="*/ 4628644 w 6216319"/>
              <a:gd name="connsiteY4-602" fmla="*/ 1105740 h 1373434"/>
              <a:gd name="connsiteX5-603" fmla="*/ 5356927 w 6216319"/>
              <a:gd name="connsiteY5-604" fmla="*/ 1259488 h 1373434"/>
              <a:gd name="connsiteX6-605" fmla="*/ 6216319 w 6216319"/>
              <a:gd name="connsiteY6-606" fmla="*/ 1373434 h 1373434"/>
              <a:gd name="connsiteX7-607" fmla="*/ 0 w 6216319"/>
              <a:gd name="connsiteY7-608" fmla="*/ 1373434 h 1373434"/>
              <a:gd name="connsiteX8-609" fmla="*/ 0 w 6216319"/>
              <a:gd name="connsiteY8-610" fmla="*/ 71230 h 1373434"/>
              <a:gd name="connsiteX0-611" fmla="*/ 0 w 6216319"/>
              <a:gd name="connsiteY0-612" fmla="*/ 71230 h 1373434"/>
              <a:gd name="connsiteX1-613" fmla="*/ 323681 w 6216319"/>
              <a:gd name="connsiteY1-614" fmla="*/ 264170 h 1373434"/>
              <a:gd name="connsiteX2-615" fmla="*/ 2265770 w 6216319"/>
              <a:gd name="connsiteY2-616" fmla="*/ 579757 h 1373434"/>
              <a:gd name="connsiteX3-617" fmla="*/ 3244906 w 6216319"/>
              <a:gd name="connsiteY3-618" fmla="*/ 563573 h 1373434"/>
              <a:gd name="connsiteX4-619" fmla="*/ 4628644 w 6216319"/>
              <a:gd name="connsiteY4-620" fmla="*/ 1105740 h 1373434"/>
              <a:gd name="connsiteX5-621" fmla="*/ 5356927 w 6216319"/>
              <a:gd name="connsiteY5-622" fmla="*/ 1259488 h 1373434"/>
              <a:gd name="connsiteX6-623" fmla="*/ 6216319 w 6216319"/>
              <a:gd name="connsiteY6-624" fmla="*/ 1373434 h 1373434"/>
              <a:gd name="connsiteX7-625" fmla="*/ 0 w 6216319"/>
              <a:gd name="connsiteY7-626" fmla="*/ 1373434 h 1373434"/>
              <a:gd name="connsiteX8-627" fmla="*/ 0 w 6216319"/>
              <a:gd name="connsiteY8-628" fmla="*/ 71230 h 1373434"/>
              <a:gd name="connsiteX0-629" fmla="*/ 0 w 6216319"/>
              <a:gd name="connsiteY0-630" fmla="*/ 147399 h 1449603"/>
              <a:gd name="connsiteX1-631" fmla="*/ 323681 w 6216319"/>
              <a:gd name="connsiteY1-632" fmla="*/ 340339 h 1449603"/>
              <a:gd name="connsiteX2-633" fmla="*/ 2265770 w 6216319"/>
              <a:gd name="connsiteY2-634" fmla="*/ 655926 h 1449603"/>
              <a:gd name="connsiteX3-635" fmla="*/ 3244906 w 6216319"/>
              <a:gd name="connsiteY3-636" fmla="*/ 639742 h 1449603"/>
              <a:gd name="connsiteX4-637" fmla="*/ 4628644 w 6216319"/>
              <a:gd name="connsiteY4-638" fmla="*/ 1181909 h 1449603"/>
              <a:gd name="connsiteX5-639" fmla="*/ 5356927 w 6216319"/>
              <a:gd name="connsiteY5-640" fmla="*/ 1335657 h 1449603"/>
              <a:gd name="connsiteX6-641" fmla="*/ 6216319 w 6216319"/>
              <a:gd name="connsiteY6-642" fmla="*/ 1449603 h 1449603"/>
              <a:gd name="connsiteX7-643" fmla="*/ 0 w 6216319"/>
              <a:gd name="connsiteY7-644" fmla="*/ 1449603 h 1449603"/>
              <a:gd name="connsiteX8-645" fmla="*/ 0 w 6216319"/>
              <a:gd name="connsiteY8-646" fmla="*/ 147399 h 1449603"/>
              <a:gd name="connsiteX0-647" fmla="*/ 0 w 6216319"/>
              <a:gd name="connsiteY0-648" fmla="*/ 147399 h 1449603"/>
              <a:gd name="connsiteX1-649" fmla="*/ 323681 w 6216319"/>
              <a:gd name="connsiteY1-650" fmla="*/ 340339 h 1449603"/>
              <a:gd name="connsiteX2-651" fmla="*/ 2265770 w 6216319"/>
              <a:gd name="connsiteY2-652" fmla="*/ 655926 h 1449603"/>
              <a:gd name="connsiteX3-653" fmla="*/ 3244906 w 6216319"/>
              <a:gd name="connsiteY3-654" fmla="*/ 639742 h 1449603"/>
              <a:gd name="connsiteX4-655" fmla="*/ 4628644 w 6216319"/>
              <a:gd name="connsiteY4-656" fmla="*/ 1181909 h 1449603"/>
              <a:gd name="connsiteX5-657" fmla="*/ 5356927 w 6216319"/>
              <a:gd name="connsiteY5-658" fmla="*/ 1335657 h 1449603"/>
              <a:gd name="connsiteX6-659" fmla="*/ 6216319 w 6216319"/>
              <a:gd name="connsiteY6-660" fmla="*/ 1449603 h 1449603"/>
              <a:gd name="connsiteX7-661" fmla="*/ 0 w 6216319"/>
              <a:gd name="connsiteY7-662" fmla="*/ 1449603 h 1449603"/>
              <a:gd name="connsiteX8-663" fmla="*/ 0 w 6216319"/>
              <a:gd name="connsiteY8-664" fmla="*/ 147399 h 1449603"/>
              <a:gd name="connsiteX0-665" fmla="*/ 0 w 6216319"/>
              <a:gd name="connsiteY0-666" fmla="*/ 147399 h 1449603"/>
              <a:gd name="connsiteX1-667" fmla="*/ 323681 w 6216319"/>
              <a:gd name="connsiteY1-668" fmla="*/ 340339 h 1449603"/>
              <a:gd name="connsiteX2-669" fmla="*/ 2265770 w 6216319"/>
              <a:gd name="connsiteY2-670" fmla="*/ 655926 h 1449603"/>
              <a:gd name="connsiteX3-671" fmla="*/ 3244906 w 6216319"/>
              <a:gd name="connsiteY3-672" fmla="*/ 639742 h 1449603"/>
              <a:gd name="connsiteX4-673" fmla="*/ 4628644 w 6216319"/>
              <a:gd name="connsiteY4-674" fmla="*/ 1181909 h 1449603"/>
              <a:gd name="connsiteX5-675" fmla="*/ 5356927 w 6216319"/>
              <a:gd name="connsiteY5-676" fmla="*/ 1335657 h 1449603"/>
              <a:gd name="connsiteX6-677" fmla="*/ 6216319 w 6216319"/>
              <a:gd name="connsiteY6-678" fmla="*/ 1449603 h 1449603"/>
              <a:gd name="connsiteX7-679" fmla="*/ 0 w 6216319"/>
              <a:gd name="connsiteY7-680" fmla="*/ 1449603 h 1449603"/>
              <a:gd name="connsiteX8-681" fmla="*/ 0 w 6216319"/>
              <a:gd name="connsiteY8-682" fmla="*/ 147399 h 1449603"/>
              <a:gd name="connsiteX0-683" fmla="*/ 0 w 6216319"/>
              <a:gd name="connsiteY0-684" fmla="*/ 147399 h 1449603"/>
              <a:gd name="connsiteX1-685" fmla="*/ 323681 w 6216319"/>
              <a:gd name="connsiteY1-686" fmla="*/ 340339 h 1449603"/>
              <a:gd name="connsiteX2-687" fmla="*/ 2265770 w 6216319"/>
              <a:gd name="connsiteY2-688" fmla="*/ 655926 h 1449603"/>
              <a:gd name="connsiteX3-689" fmla="*/ 3244906 w 6216319"/>
              <a:gd name="connsiteY3-690" fmla="*/ 639742 h 1449603"/>
              <a:gd name="connsiteX4-691" fmla="*/ 4628644 w 6216319"/>
              <a:gd name="connsiteY4-692" fmla="*/ 1181909 h 1449603"/>
              <a:gd name="connsiteX5-693" fmla="*/ 5356927 w 6216319"/>
              <a:gd name="connsiteY5-694" fmla="*/ 1335657 h 1449603"/>
              <a:gd name="connsiteX6-695" fmla="*/ 6216319 w 6216319"/>
              <a:gd name="connsiteY6-696" fmla="*/ 1449603 h 1449603"/>
              <a:gd name="connsiteX7-697" fmla="*/ 0 w 6216319"/>
              <a:gd name="connsiteY7-698" fmla="*/ 1449603 h 1449603"/>
              <a:gd name="connsiteX8-699" fmla="*/ 0 w 6216319"/>
              <a:gd name="connsiteY8-700" fmla="*/ 147399 h 1449603"/>
              <a:gd name="connsiteX0-701" fmla="*/ 0 w 6216319"/>
              <a:gd name="connsiteY0-702" fmla="*/ 147399 h 1449603"/>
              <a:gd name="connsiteX1-703" fmla="*/ 323681 w 6216319"/>
              <a:gd name="connsiteY1-704" fmla="*/ 340339 h 1449603"/>
              <a:gd name="connsiteX2-705" fmla="*/ 2265770 w 6216319"/>
              <a:gd name="connsiteY2-706" fmla="*/ 655926 h 1449603"/>
              <a:gd name="connsiteX3-707" fmla="*/ 3244906 w 6216319"/>
              <a:gd name="connsiteY3-708" fmla="*/ 639742 h 1449603"/>
              <a:gd name="connsiteX4-709" fmla="*/ 4628644 w 6216319"/>
              <a:gd name="connsiteY4-710" fmla="*/ 1181909 h 1449603"/>
              <a:gd name="connsiteX5-711" fmla="*/ 5356927 w 6216319"/>
              <a:gd name="connsiteY5-712" fmla="*/ 1335657 h 1449603"/>
              <a:gd name="connsiteX6-713" fmla="*/ 6216319 w 6216319"/>
              <a:gd name="connsiteY6-714" fmla="*/ 1449603 h 1449603"/>
              <a:gd name="connsiteX7-715" fmla="*/ 0 w 6216319"/>
              <a:gd name="connsiteY7-716" fmla="*/ 1449603 h 1449603"/>
              <a:gd name="connsiteX8-717" fmla="*/ 0 w 6216319"/>
              <a:gd name="connsiteY8-718" fmla="*/ 147399 h 1449603"/>
              <a:gd name="connsiteX0-719" fmla="*/ 0 w 6216319"/>
              <a:gd name="connsiteY0-720" fmla="*/ 147399 h 1449603"/>
              <a:gd name="connsiteX1-721" fmla="*/ 323681 w 6216319"/>
              <a:gd name="connsiteY1-722" fmla="*/ 340339 h 1449603"/>
              <a:gd name="connsiteX2-723" fmla="*/ 2265770 w 6216319"/>
              <a:gd name="connsiteY2-724" fmla="*/ 655926 h 1449603"/>
              <a:gd name="connsiteX3-725" fmla="*/ 3244906 w 6216319"/>
              <a:gd name="connsiteY3-726" fmla="*/ 639742 h 1449603"/>
              <a:gd name="connsiteX4-727" fmla="*/ 4628644 w 6216319"/>
              <a:gd name="connsiteY4-728" fmla="*/ 1181909 h 1449603"/>
              <a:gd name="connsiteX5-729" fmla="*/ 5356927 w 6216319"/>
              <a:gd name="connsiteY5-730" fmla="*/ 1335657 h 1449603"/>
              <a:gd name="connsiteX6-731" fmla="*/ 6216319 w 6216319"/>
              <a:gd name="connsiteY6-732" fmla="*/ 1449603 h 1449603"/>
              <a:gd name="connsiteX7-733" fmla="*/ 0 w 6216319"/>
              <a:gd name="connsiteY7-734" fmla="*/ 1449603 h 1449603"/>
              <a:gd name="connsiteX8-735" fmla="*/ 0 w 6216319"/>
              <a:gd name="connsiteY8-736" fmla="*/ 147399 h 144960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59" y="connsiteY6-60"/>
              </a:cxn>
              <a:cxn ang="0">
                <a:pos x="connsiteX7-89" y="connsiteY7-90"/>
              </a:cxn>
              <a:cxn ang="0">
                <a:pos x="connsiteX8-123" y="connsiteY8-124"/>
              </a:cxn>
            </a:cxnLst>
            <a:rect l="l" t="t" r="r" b="b"/>
            <a:pathLst>
              <a:path w="6216319" h="1449603">
                <a:moveTo>
                  <a:pt x="0" y="147399"/>
                </a:moveTo>
                <a:cubicBezTo>
                  <a:pt x="229007" y="145469"/>
                  <a:pt x="222661" y="142579"/>
                  <a:pt x="323681" y="340339"/>
                </a:cubicBezTo>
                <a:cubicBezTo>
                  <a:pt x="1138279" y="-367925"/>
                  <a:pt x="1885444" y="174450"/>
                  <a:pt x="2265770" y="655926"/>
                </a:cubicBezTo>
                <a:cubicBezTo>
                  <a:pt x="2462677" y="479250"/>
                  <a:pt x="2932015" y="355171"/>
                  <a:pt x="3244906" y="639742"/>
                </a:cubicBezTo>
                <a:cubicBezTo>
                  <a:pt x="3517337" y="171753"/>
                  <a:pt x="4733841" y="449580"/>
                  <a:pt x="4628644" y="1181909"/>
                </a:cubicBezTo>
                <a:cubicBezTo>
                  <a:pt x="4984694" y="1080758"/>
                  <a:pt x="5181328" y="1161569"/>
                  <a:pt x="5356927" y="1335657"/>
                </a:cubicBezTo>
                <a:cubicBezTo>
                  <a:pt x="5451606" y="1194156"/>
                  <a:pt x="6105728" y="1026010"/>
                  <a:pt x="6216319" y="1449603"/>
                </a:cubicBezTo>
                <a:lnTo>
                  <a:pt x="0" y="1449603"/>
                </a:lnTo>
                <a:lnTo>
                  <a:pt x="0" y="147399"/>
                </a:lnTo>
                <a:close/>
              </a:path>
            </a:pathLst>
          </a:custGeom>
          <a:solidFill>
            <a:schemeClr val="bg1"/>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p>
            <a:pPr algn="ctr"/>
          </a:p>
        </p:txBody>
      </p:sp>
      <p:sp>
        <p:nvSpPr>
          <p:cNvPr id="7" name="任意多边形 6"/>
          <p:cNvSpPr/>
          <p:nvPr>
            <p:custDataLst>
              <p:tags r:id="rId3"/>
            </p:custDataLst>
          </p:nvPr>
        </p:nvSpPr>
        <p:spPr>
          <a:xfrm flipH="1">
            <a:off x="5101781" y="5866985"/>
            <a:ext cx="7102293" cy="1014301"/>
          </a:xfrm>
          <a:custGeom>
            <a:avLst/>
            <a:gdLst>
              <a:gd name="connsiteX0" fmla="*/ 0 w 6216319"/>
              <a:gd name="connsiteY0" fmla="*/ 0 h 1302204"/>
              <a:gd name="connsiteX1" fmla="*/ 6216319 w 6216319"/>
              <a:gd name="connsiteY1" fmla="*/ 0 h 1302204"/>
              <a:gd name="connsiteX2" fmla="*/ 6216319 w 6216319"/>
              <a:gd name="connsiteY2" fmla="*/ 1302204 h 1302204"/>
              <a:gd name="connsiteX3" fmla="*/ 0 w 6216319"/>
              <a:gd name="connsiteY3" fmla="*/ 1302204 h 1302204"/>
              <a:gd name="connsiteX4" fmla="*/ 0 w 6216319"/>
              <a:gd name="connsiteY4" fmla="*/ 0 h 1302204"/>
              <a:gd name="connsiteX0-1" fmla="*/ 0 w 6216319"/>
              <a:gd name="connsiteY0-2" fmla="*/ 9364 h 1311568"/>
              <a:gd name="connsiteX1-3" fmla="*/ 339865 w 6216319"/>
              <a:gd name="connsiteY1-4" fmla="*/ 0 h 1311568"/>
              <a:gd name="connsiteX2-5" fmla="*/ 6216319 w 6216319"/>
              <a:gd name="connsiteY2-6" fmla="*/ 9364 h 1311568"/>
              <a:gd name="connsiteX3-7" fmla="*/ 6216319 w 6216319"/>
              <a:gd name="connsiteY3-8" fmla="*/ 1311568 h 1311568"/>
              <a:gd name="connsiteX4-9" fmla="*/ 0 w 6216319"/>
              <a:gd name="connsiteY4-10" fmla="*/ 1311568 h 1311568"/>
              <a:gd name="connsiteX5" fmla="*/ 0 w 6216319"/>
              <a:gd name="connsiteY5" fmla="*/ 9364 h 1311568"/>
              <a:gd name="connsiteX0-11" fmla="*/ 0 w 6216319"/>
              <a:gd name="connsiteY0-12" fmla="*/ 0 h 1302204"/>
              <a:gd name="connsiteX1-13" fmla="*/ 339865 w 6216319"/>
              <a:gd name="connsiteY1-14" fmla="*/ 184845 h 1302204"/>
              <a:gd name="connsiteX2-15" fmla="*/ 6216319 w 6216319"/>
              <a:gd name="connsiteY2-16" fmla="*/ 0 h 1302204"/>
              <a:gd name="connsiteX3-17" fmla="*/ 6216319 w 6216319"/>
              <a:gd name="connsiteY3-18" fmla="*/ 1302204 h 1302204"/>
              <a:gd name="connsiteX4-19" fmla="*/ 0 w 6216319"/>
              <a:gd name="connsiteY4-20" fmla="*/ 1302204 h 1302204"/>
              <a:gd name="connsiteX5-21" fmla="*/ 0 w 6216319"/>
              <a:gd name="connsiteY5-22" fmla="*/ 0 h 1302204"/>
              <a:gd name="connsiteX0-23" fmla="*/ 0 w 6216319"/>
              <a:gd name="connsiteY0-24" fmla="*/ 0 h 1302204"/>
              <a:gd name="connsiteX1-25" fmla="*/ 339865 w 6216319"/>
              <a:gd name="connsiteY1-26" fmla="*/ 184845 h 1302204"/>
              <a:gd name="connsiteX2-27" fmla="*/ 6216319 w 6216319"/>
              <a:gd name="connsiteY2-28" fmla="*/ 0 h 1302204"/>
              <a:gd name="connsiteX3-29" fmla="*/ 6216319 w 6216319"/>
              <a:gd name="connsiteY3-30" fmla="*/ 1302204 h 1302204"/>
              <a:gd name="connsiteX4-31" fmla="*/ 0 w 6216319"/>
              <a:gd name="connsiteY4-32" fmla="*/ 1302204 h 1302204"/>
              <a:gd name="connsiteX5-33" fmla="*/ 0 w 6216319"/>
              <a:gd name="connsiteY5-34" fmla="*/ 0 h 1302204"/>
              <a:gd name="connsiteX0-35" fmla="*/ 0 w 6216319"/>
              <a:gd name="connsiteY0-36" fmla="*/ 47249 h 1349453"/>
              <a:gd name="connsiteX1-37" fmla="*/ 339865 w 6216319"/>
              <a:gd name="connsiteY1-38" fmla="*/ 232094 h 1349453"/>
              <a:gd name="connsiteX2-39" fmla="*/ 2273862 w 6216319"/>
              <a:gd name="connsiteY2-40" fmla="*/ 280646 h 1349453"/>
              <a:gd name="connsiteX3-41" fmla="*/ 6216319 w 6216319"/>
              <a:gd name="connsiteY3-42" fmla="*/ 47249 h 1349453"/>
              <a:gd name="connsiteX4-43" fmla="*/ 6216319 w 6216319"/>
              <a:gd name="connsiteY4-44" fmla="*/ 1349453 h 1349453"/>
              <a:gd name="connsiteX5-45" fmla="*/ 0 w 6216319"/>
              <a:gd name="connsiteY5-46" fmla="*/ 1349453 h 1349453"/>
              <a:gd name="connsiteX6" fmla="*/ 0 w 6216319"/>
              <a:gd name="connsiteY6" fmla="*/ 47249 h 1349453"/>
              <a:gd name="connsiteX0-47" fmla="*/ 0 w 6216319"/>
              <a:gd name="connsiteY0-48" fmla="*/ 30623 h 1332827"/>
              <a:gd name="connsiteX1-49" fmla="*/ 339865 w 6216319"/>
              <a:gd name="connsiteY1-50" fmla="*/ 215468 h 1332827"/>
              <a:gd name="connsiteX2-51" fmla="*/ 2265770 w 6216319"/>
              <a:gd name="connsiteY2-52" fmla="*/ 539150 h 1332827"/>
              <a:gd name="connsiteX3-53" fmla="*/ 6216319 w 6216319"/>
              <a:gd name="connsiteY3-54" fmla="*/ 30623 h 1332827"/>
              <a:gd name="connsiteX4-55" fmla="*/ 6216319 w 6216319"/>
              <a:gd name="connsiteY4-56" fmla="*/ 1332827 h 1332827"/>
              <a:gd name="connsiteX5-57" fmla="*/ 0 w 6216319"/>
              <a:gd name="connsiteY5-58" fmla="*/ 1332827 h 1332827"/>
              <a:gd name="connsiteX6-59" fmla="*/ 0 w 6216319"/>
              <a:gd name="connsiteY6-60" fmla="*/ 30623 h 1332827"/>
              <a:gd name="connsiteX0-61" fmla="*/ 0 w 6216319"/>
              <a:gd name="connsiteY0-62" fmla="*/ 31024 h 1333228"/>
              <a:gd name="connsiteX1-63" fmla="*/ 339865 w 6216319"/>
              <a:gd name="connsiteY1-64" fmla="*/ 215869 h 1333228"/>
              <a:gd name="connsiteX2-65" fmla="*/ 2265770 w 6216319"/>
              <a:gd name="connsiteY2-66" fmla="*/ 539551 h 1333228"/>
              <a:gd name="connsiteX3-67" fmla="*/ 3269182 w 6216319"/>
              <a:gd name="connsiteY3-68" fmla="*/ 418171 h 1333228"/>
              <a:gd name="connsiteX4-69" fmla="*/ 6216319 w 6216319"/>
              <a:gd name="connsiteY4-70" fmla="*/ 31024 h 1333228"/>
              <a:gd name="connsiteX5-71" fmla="*/ 6216319 w 6216319"/>
              <a:gd name="connsiteY5-72" fmla="*/ 1333228 h 1333228"/>
              <a:gd name="connsiteX6-73" fmla="*/ 0 w 6216319"/>
              <a:gd name="connsiteY6-74" fmla="*/ 1333228 h 1333228"/>
              <a:gd name="connsiteX7" fmla="*/ 0 w 6216319"/>
              <a:gd name="connsiteY7" fmla="*/ 31024 h 1333228"/>
              <a:gd name="connsiteX0-75" fmla="*/ 0 w 6216319"/>
              <a:gd name="connsiteY0-76" fmla="*/ 26175 h 1328379"/>
              <a:gd name="connsiteX1-77" fmla="*/ 339865 w 6216319"/>
              <a:gd name="connsiteY1-78" fmla="*/ 211020 h 1328379"/>
              <a:gd name="connsiteX2-79" fmla="*/ 2265770 w 6216319"/>
              <a:gd name="connsiteY2-80" fmla="*/ 534702 h 1328379"/>
              <a:gd name="connsiteX3-81" fmla="*/ 3244906 w 6216319"/>
              <a:gd name="connsiteY3-82" fmla="*/ 518518 h 1328379"/>
              <a:gd name="connsiteX4-83" fmla="*/ 6216319 w 6216319"/>
              <a:gd name="connsiteY4-84" fmla="*/ 26175 h 1328379"/>
              <a:gd name="connsiteX5-85" fmla="*/ 6216319 w 6216319"/>
              <a:gd name="connsiteY5-86" fmla="*/ 1328379 h 1328379"/>
              <a:gd name="connsiteX6-87" fmla="*/ 0 w 6216319"/>
              <a:gd name="connsiteY6-88" fmla="*/ 1328379 h 1328379"/>
              <a:gd name="connsiteX7-89" fmla="*/ 0 w 6216319"/>
              <a:gd name="connsiteY7-90" fmla="*/ 26175 h 1328379"/>
              <a:gd name="connsiteX0-91" fmla="*/ 0 w 6216319"/>
              <a:gd name="connsiteY0-92" fmla="*/ 63128 h 1365332"/>
              <a:gd name="connsiteX1-93" fmla="*/ 339865 w 6216319"/>
              <a:gd name="connsiteY1-94" fmla="*/ 247973 h 1365332"/>
              <a:gd name="connsiteX2-95" fmla="*/ 2265770 w 6216319"/>
              <a:gd name="connsiteY2-96" fmla="*/ 571655 h 1365332"/>
              <a:gd name="connsiteX3-97" fmla="*/ 3244906 w 6216319"/>
              <a:gd name="connsiteY3-98" fmla="*/ 555471 h 1365332"/>
              <a:gd name="connsiteX4-99" fmla="*/ 4725749 w 6216319"/>
              <a:gd name="connsiteY4-100" fmla="*/ 239882 h 1365332"/>
              <a:gd name="connsiteX5-101" fmla="*/ 6216319 w 6216319"/>
              <a:gd name="connsiteY5-102" fmla="*/ 63128 h 1365332"/>
              <a:gd name="connsiteX6-103" fmla="*/ 6216319 w 6216319"/>
              <a:gd name="connsiteY6-104" fmla="*/ 1365332 h 1365332"/>
              <a:gd name="connsiteX7-105" fmla="*/ 0 w 6216319"/>
              <a:gd name="connsiteY7-106" fmla="*/ 1365332 h 1365332"/>
              <a:gd name="connsiteX8" fmla="*/ 0 w 6216319"/>
              <a:gd name="connsiteY8" fmla="*/ 63128 h 1365332"/>
              <a:gd name="connsiteX0-107" fmla="*/ 0 w 6216319"/>
              <a:gd name="connsiteY0-108" fmla="*/ 20810 h 1323014"/>
              <a:gd name="connsiteX1-109" fmla="*/ 339865 w 6216319"/>
              <a:gd name="connsiteY1-110" fmla="*/ 205655 h 1323014"/>
              <a:gd name="connsiteX2-111" fmla="*/ 2265770 w 6216319"/>
              <a:gd name="connsiteY2-112" fmla="*/ 529337 h 1323014"/>
              <a:gd name="connsiteX3-113" fmla="*/ 3244906 w 6216319"/>
              <a:gd name="connsiteY3-114" fmla="*/ 513153 h 1323014"/>
              <a:gd name="connsiteX4-115" fmla="*/ 4628644 w 6216319"/>
              <a:gd name="connsiteY4-116" fmla="*/ 1055320 h 1323014"/>
              <a:gd name="connsiteX5-117" fmla="*/ 6216319 w 6216319"/>
              <a:gd name="connsiteY5-118" fmla="*/ 20810 h 1323014"/>
              <a:gd name="connsiteX6-119" fmla="*/ 6216319 w 6216319"/>
              <a:gd name="connsiteY6-120" fmla="*/ 1323014 h 1323014"/>
              <a:gd name="connsiteX7-121" fmla="*/ 0 w 6216319"/>
              <a:gd name="connsiteY7-122" fmla="*/ 1323014 h 1323014"/>
              <a:gd name="connsiteX8-123" fmla="*/ 0 w 6216319"/>
              <a:gd name="connsiteY8-124" fmla="*/ 20810 h 1323014"/>
              <a:gd name="connsiteX0-125" fmla="*/ 0 w 6216319"/>
              <a:gd name="connsiteY0-126" fmla="*/ 32243 h 1334447"/>
              <a:gd name="connsiteX1-127" fmla="*/ 339865 w 6216319"/>
              <a:gd name="connsiteY1-128" fmla="*/ 217088 h 1334447"/>
              <a:gd name="connsiteX2-129" fmla="*/ 2265770 w 6216319"/>
              <a:gd name="connsiteY2-130" fmla="*/ 540770 h 1334447"/>
              <a:gd name="connsiteX3-131" fmla="*/ 3244906 w 6216319"/>
              <a:gd name="connsiteY3-132" fmla="*/ 524586 h 1334447"/>
              <a:gd name="connsiteX4-133" fmla="*/ 4628644 w 6216319"/>
              <a:gd name="connsiteY4-134" fmla="*/ 1066753 h 1334447"/>
              <a:gd name="connsiteX5-135" fmla="*/ 5526860 w 6216319"/>
              <a:gd name="connsiteY5-136" fmla="*/ 451758 h 1334447"/>
              <a:gd name="connsiteX6-137" fmla="*/ 6216319 w 6216319"/>
              <a:gd name="connsiteY6-138" fmla="*/ 32243 h 1334447"/>
              <a:gd name="connsiteX7-139" fmla="*/ 6216319 w 6216319"/>
              <a:gd name="connsiteY7-140" fmla="*/ 1334447 h 1334447"/>
              <a:gd name="connsiteX8-141" fmla="*/ 0 w 6216319"/>
              <a:gd name="connsiteY8-142" fmla="*/ 1334447 h 1334447"/>
              <a:gd name="connsiteX9" fmla="*/ 0 w 6216319"/>
              <a:gd name="connsiteY9" fmla="*/ 32243 h 1334447"/>
              <a:gd name="connsiteX0-143" fmla="*/ 0 w 6216319"/>
              <a:gd name="connsiteY0-144" fmla="*/ 12831 h 1315035"/>
              <a:gd name="connsiteX1-145" fmla="*/ 339865 w 6216319"/>
              <a:gd name="connsiteY1-146" fmla="*/ 197676 h 1315035"/>
              <a:gd name="connsiteX2-147" fmla="*/ 2265770 w 6216319"/>
              <a:gd name="connsiteY2-148" fmla="*/ 521358 h 1315035"/>
              <a:gd name="connsiteX3-149" fmla="*/ 3244906 w 6216319"/>
              <a:gd name="connsiteY3-150" fmla="*/ 505174 h 1315035"/>
              <a:gd name="connsiteX4-151" fmla="*/ 4628644 w 6216319"/>
              <a:gd name="connsiteY4-152" fmla="*/ 1047341 h 1315035"/>
              <a:gd name="connsiteX5-153" fmla="*/ 5356927 w 6216319"/>
              <a:gd name="connsiteY5-154" fmla="*/ 1201089 h 1315035"/>
              <a:gd name="connsiteX6-155" fmla="*/ 6216319 w 6216319"/>
              <a:gd name="connsiteY6-156" fmla="*/ 12831 h 1315035"/>
              <a:gd name="connsiteX7-157" fmla="*/ 6216319 w 6216319"/>
              <a:gd name="connsiteY7-158" fmla="*/ 1315035 h 1315035"/>
              <a:gd name="connsiteX8-159" fmla="*/ 0 w 6216319"/>
              <a:gd name="connsiteY8-160" fmla="*/ 1315035 h 1315035"/>
              <a:gd name="connsiteX9-161" fmla="*/ 0 w 6216319"/>
              <a:gd name="connsiteY9-162" fmla="*/ 12831 h 1315035"/>
              <a:gd name="connsiteX0-163" fmla="*/ 0 w 6498499"/>
              <a:gd name="connsiteY0-164" fmla="*/ 0 h 1302204"/>
              <a:gd name="connsiteX1-165" fmla="*/ 339865 w 6498499"/>
              <a:gd name="connsiteY1-166" fmla="*/ 184845 h 1302204"/>
              <a:gd name="connsiteX2-167" fmla="*/ 2265770 w 6498499"/>
              <a:gd name="connsiteY2-168" fmla="*/ 508527 h 1302204"/>
              <a:gd name="connsiteX3-169" fmla="*/ 3244906 w 6498499"/>
              <a:gd name="connsiteY3-170" fmla="*/ 492343 h 1302204"/>
              <a:gd name="connsiteX4-171" fmla="*/ 4628644 w 6498499"/>
              <a:gd name="connsiteY4-172" fmla="*/ 1034510 h 1302204"/>
              <a:gd name="connsiteX5-173" fmla="*/ 5356927 w 6498499"/>
              <a:gd name="connsiteY5-174" fmla="*/ 1188258 h 1302204"/>
              <a:gd name="connsiteX6-175" fmla="*/ 6216319 w 6498499"/>
              <a:gd name="connsiteY6-176" fmla="*/ 1302204 h 1302204"/>
              <a:gd name="connsiteX7-177" fmla="*/ 0 w 6498499"/>
              <a:gd name="connsiteY7-178" fmla="*/ 1302204 h 1302204"/>
              <a:gd name="connsiteX8-179" fmla="*/ 0 w 6498499"/>
              <a:gd name="connsiteY8-180" fmla="*/ 0 h 1302204"/>
              <a:gd name="connsiteX0-181" fmla="*/ 0 w 6216319"/>
              <a:gd name="connsiteY0-182" fmla="*/ 0 h 1302204"/>
              <a:gd name="connsiteX1-183" fmla="*/ 339865 w 6216319"/>
              <a:gd name="connsiteY1-184" fmla="*/ 184845 h 1302204"/>
              <a:gd name="connsiteX2-185" fmla="*/ 2265770 w 6216319"/>
              <a:gd name="connsiteY2-186" fmla="*/ 508527 h 1302204"/>
              <a:gd name="connsiteX3-187" fmla="*/ 3244906 w 6216319"/>
              <a:gd name="connsiteY3-188" fmla="*/ 492343 h 1302204"/>
              <a:gd name="connsiteX4-189" fmla="*/ 4628644 w 6216319"/>
              <a:gd name="connsiteY4-190" fmla="*/ 1034510 h 1302204"/>
              <a:gd name="connsiteX5-191" fmla="*/ 5356927 w 6216319"/>
              <a:gd name="connsiteY5-192" fmla="*/ 1188258 h 1302204"/>
              <a:gd name="connsiteX6-193" fmla="*/ 6216319 w 6216319"/>
              <a:gd name="connsiteY6-194" fmla="*/ 1302204 h 1302204"/>
              <a:gd name="connsiteX7-195" fmla="*/ 0 w 6216319"/>
              <a:gd name="connsiteY7-196" fmla="*/ 1302204 h 1302204"/>
              <a:gd name="connsiteX8-197" fmla="*/ 0 w 6216319"/>
              <a:gd name="connsiteY8-198" fmla="*/ 0 h 1302204"/>
              <a:gd name="connsiteX0-199" fmla="*/ 0 w 6216319"/>
              <a:gd name="connsiteY0-200" fmla="*/ 0 h 1302204"/>
              <a:gd name="connsiteX1-201" fmla="*/ 339865 w 6216319"/>
              <a:gd name="connsiteY1-202" fmla="*/ 184845 h 1302204"/>
              <a:gd name="connsiteX2-203" fmla="*/ 2265770 w 6216319"/>
              <a:gd name="connsiteY2-204" fmla="*/ 508527 h 1302204"/>
              <a:gd name="connsiteX3-205" fmla="*/ 3244906 w 6216319"/>
              <a:gd name="connsiteY3-206" fmla="*/ 492343 h 1302204"/>
              <a:gd name="connsiteX4-207" fmla="*/ 4628644 w 6216319"/>
              <a:gd name="connsiteY4-208" fmla="*/ 1034510 h 1302204"/>
              <a:gd name="connsiteX5-209" fmla="*/ 5356927 w 6216319"/>
              <a:gd name="connsiteY5-210" fmla="*/ 1188258 h 1302204"/>
              <a:gd name="connsiteX6-211" fmla="*/ 6216319 w 6216319"/>
              <a:gd name="connsiteY6-212" fmla="*/ 1302204 h 1302204"/>
              <a:gd name="connsiteX7-213" fmla="*/ 0 w 6216319"/>
              <a:gd name="connsiteY7-214" fmla="*/ 1302204 h 1302204"/>
              <a:gd name="connsiteX8-215" fmla="*/ 0 w 6216319"/>
              <a:gd name="connsiteY8-216" fmla="*/ 0 h 1302204"/>
              <a:gd name="connsiteX0-217" fmla="*/ 0 w 6216319"/>
              <a:gd name="connsiteY0-218" fmla="*/ 0 h 1302204"/>
              <a:gd name="connsiteX1-219" fmla="*/ 339865 w 6216319"/>
              <a:gd name="connsiteY1-220" fmla="*/ 184845 h 1302204"/>
              <a:gd name="connsiteX2-221" fmla="*/ 2265770 w 6216319"/>
              <a:gd name="connsiteY2-222" fmla="*/ 508527 h 1302204"/>
              <a:gd name="connsiteX3-223" fmla="*/ 3244906 w 6216319"/>
              <a:gd name="connsiteY3-224" fmla="*/ 492343 h 1302204"/>
              <a:gd name="connsiteX4-225" fmla="*/ 4628644 w 6216319"/>
              <a:gd name="connsiteY4-226" fmla="*/ 1034510 h 1302204"/>
              <a:gd name="connsiteX5-227" fmla="*/ 5356927 w 6216319"/>
              <a:gd name="connsiteY5-228" fmla="*/ 1188258 h 1302204"/>
              <a:gd name="connsiteX6-229" fmla="*/ 6216319 w 6216319"/>
              <a:gd name="connsiteY6-230" fmla="*/ 1302204 h 1302204"/>
              <a:gd name="connsiteX7-231" fmla="*/ 0 w 6216319"/>
              <a:gd name="connsiteY7-232" fmla="*/ 1302204 h 1302204"/>
              <a:gd name="connsiteX8-233" fmla="*/ 0 w 6216319"/>
              <a:gd name="connsiteY8-234" fmla="*/ 0 h 1302204"/>
              <a:gd name="connsiteX0-235" fmla="*/ 0 w 6216319"/>
              <a:gd name="connsiteY0-236" fmla="*/ 0 h 1302204"/>
              <a:gd name="connsiteX1-237" fmla="*/ 339865 w 6216319"/>
              <a:gd name="connsiteY1-238" fmla="*/ 184845 h 1302204"/>
              <a:gd name="connsiteX2-239" fmla="*/ 2265770 w 6216319"/>
              <a:gd name="connsiteY2-240" fmla="*/ 508527 h 1302204"/>
              <a:gd name="connsiteX3-241" fmla="*/ 3244906 w 6216319"/>
              <a:gd name="connsiteY3-242" fmla="*/ 492343 h 1302204"/>
              <a:gd name="connsiteX4-243" fmla="*/ 4628644 w 6216319"/>
              <a:gd name="connsiteY4-244" fmla="*/ 1034510 h 1302204"/>
              <a:gd name="connsiteX5-245" fmla="*/ 5356927 w 6216319"/>
              <a:gd name="connsiteY5-246" fmla="*/ 1188258 h 1302204"/>
              <a:gd name="connsiteX6-247" fmla="*/ 6216319 w 6216319"/>
              <a:gd name="connsiteY6-248" fmla="*/ 1302204 h 1302204"/>
              <a:gd name="connsiteX7-249" fmla="*/ 0 w 6216319"/>
              <a:gd name="connsiteY7-250" fmla="*/ 1302204 h 1302204"/>
              <a:gd name="connsiteX8-251" fmla="*/ 0 w 6216319"/>
              <a:gd name="connsiteY8-252" fmla="*/ 0 h 1302204"/>
              <a:gd name="connsiteX0-253" fmla="*/ 0 w 6216319"/>
              <a:gd name="connsiteY0-254" fmla="*/ 0 h 1302204"/>
              <a:gd name="connsiteX1-255" fmla="*/ 339865 w 6216319"/>
              <a:gd name="connsiteY1-256" fmla="*/ 184845 h 1302204"/>
              <a:gd name="connsiteX2-257" fmla="*/ 2265770 w 6216319"/>
              <a:gd name="connsiteY2-258" fmla="*/ 508527 h 1302204"/>
              <a:gd name="connsiteX3-259" fmla="*/ 3244906 w 6216319"/>
              <a:gd name="connsiteY3-260" fmla="*/ 492343 h 1302204"/>
              <a:gd name="connsiteX4-261" fmla="*/ 4628644 w 6216319"/>
              <a:gd name="connsiteY4-262" fmla="*/ 1034510 h 1302204"/>
              <a:gd name="connsiteX5-263" fmla="*/ 5356927 w 6216319"/>
              <a:gd name="connsiteY5-264" fmla="*/ 1188258 h 1302204"/>
              <a:gd name="connsiteX6-265" fmla="*/ 6216319 w 6216319"/>
              <a:gd name="connsiteY6-266" fmla="*/ 1302204 h 1302204"/>
              <a:gd name="connsiteX7-267" fmla="*/ 0 w 6216319"/>
              <a:gd name="connsiteY7-268" fmla="*/ 1302204 h 1302204"/>
              <a:gd name="connsiteX8-269" fmla="*/ 0 w 6216319"/>
              <a:gd name="connsiteY8-270" fmla="*/ 0 h 1302204"/>
              <a:gd name="connsiteX0-271" fmla="*/ 0 w 6216319"/>
              <a:gd name="connsiteY0-272" fmla="*/ 0 h 1302204"/>
              <a:gd name="connsiteX1-273" fmla="*/ 339865 w 6216319"/>
              <a:gd name="connsiteY1-274" fmla="*/ 184845 h 1302204"/>
              <a:gd name="connsiteX2-275" fmla="*/ 2265770 w 6216319"/>
              <a:gd name="connsiteY2-276" fmla="*/ 508527 h 1302204"/>
              <a:gd name="connsiteX3-277" fmla="*/ 3244906 w 6216319"/>
              <a:gd name="connsiteY3-278" fmla="*/ 492343 h 1302204"/>
              <a:gd name="connsiteX4-279" fmla="*/ 4628644 w 6216319"/>
              <a:gd name="connsiteY4-280" fmla="*/ 1034510 h 1302204"/>
              <a:gd name="connsiteX5-281" fmla="*/ 5356927 w 6216319"/>
              <a:gd name="connsiteY5-282" fmla="*/ 1188258 h 1302204"/>
              <a:gd name="connsiteX6-283" fmla="*/ 6216319 w 6216319"/>
              <a:gd name="connsiteY6-284" fmla="*/ 1302204 h 1302204"/>
              <a:gd name="connsiteX7-285" fmla="*/ 0 w 6216319"/>
              <a:gd name="connsiteY7-286" fmla="*/ 1302204 h 1302204"/>
              <a:gd name="connsiteX8-287" fmla="*/ 0 w 6216319"/>
              <a:gd name="connsiteY8-288" fmla="*/ 0 h 1302204"/>
              <a:gd name="connsiteX0-289" fmla="*/ 0 w 6216319"/>
              <a:gd name="connsiteY0-290" fmla="*/ 0 h 1302204"/>
              <a:gd name="connsiteX1-291" fmla="*/ 339865 w 6216319"/>
              <a:gd name="connsiteY1-292" fmla="*/ 184845 h 1302204"/>
              <a:gd name="connsiteX2-293" fmla="*/ 2265770 w 6216319"/>
              <a:gd name="connsiteY2-294" fmla="*/ 508527 h 1302204"/>
              <a:gd name="connsiteX3-295" fmla="*/ 3244906 w 6216319"/>
              <a:gd name="connsiteY3-296" fmla="*/ 492343 h 1302204"/>
              <a:gd name="connsiteX4-297" fmla="*/ 4628644 w 6216319"/>
              <a:gd name="connsiteY4-298" fmla="*/ 1034510 h 1302204"/>
              <a:gd name="connsiteX5-299" fmla="*/ 5356927 w 6216319"/>
              <a:gd name="connsiteY5-300" fmla="*/ 1188258 h 1302204"/>
              <a:gd name="connsiteX6-301" fmla="*/ 6216319 w 6216319"/>
              <a:gd name="connsiteY6-302" fmla="*/ 1302204 h 1302204"/>
              <a:gd name="connsiteX7-303" fmla="*/ 0 w 6216319"/>
              <a:gd name="connsiteY7-304" fmla="*/ 1302204 h 1302204"/>
              <a:gd name="connsiteX8-305" fmla="*/ 0 w 6216319"/>
              <a:gd name="connsiteY8-306" fmla="*/ 0 h 1302204"/>
              <a:gd name="connsiteX0-307" fmla="*/ 0 w 6216319"/>
              <a:gd name="connsiteY0-308" fmla="*/ 0 h 1302204"/>
              <a:gd name="connsiteX1-309" fmla="*/ 339865 w 6216319"/>
              <a:gd name="connsiteY1-310" fmla="*/ 184845 h 1302204"/>
              <a:gd name="connsiteX2-311" fmla="*/ 2265770 w 6216319"/>
              <a:gd name="connsiteY2-312" fmla="*/ 508527 h 1302204"/>
              <a:gd name="connsiteX3-313" fmla="*/ 3244906 w 6216319"/>
              <a:gd name="connsiteY3-314" fmla="*/ 492343 h 1302204"/>
              <a:gd name="connsiteX4-315" fmla="*/ 4628644 w 6216319"/>
              <a:gd name="connsiteY4-316" fmla="*/ 1034510 h 1302204"/>
              <a:gd name="connsiteX5-317" fmla="*/ 5356927 w 6216319"/>
              <a:gd name="connsiteY5-318" fmla="*/ 1188258 h 1302204"/>
              <a:gd name="connsiteX6-319" fmla="*/ 6216319 w 6216319"/>
              <a:gd name="connsiteY6-320" fmla="*/ 1302204 h 1302204"/>
              <a:gd name="connsiteX7-321" fmla="*/ 0 w 6216319"/>
              <a:gd name="connsiteY7-322" fmla="*/ 1302204 h 1302204"/>
              <a:gd name="connsiteX8-323" fmla="*/ 0 w 6216319"/>
              <a:gd name="connsiteY8-324" fmla="*/ 0 h 1302204"/>
              <a:gd name="connsiteX0-325" fmla="*/ 0 w 6216319"/>
              <a:gd name="connsiteY0-326" fmla="*/ 0 h 1302204"/>
              <a:gd name="connsiteX1-327" fmla="*/ 339865 w 6216319"/>
              <a:gd name="connsiteY1-328" fmla="*/ 184845 h 1302204"/>
              <a:gd name="connsiteX2-329" fmla="*/ 2265770 w 6216319"/>
              <a:gd name="connsiteY2-330" fmla="*/ 508527 h 1302204"/>
              <a:gd name="connsiteX3-331" fmla="*/ 3244906 w 6216319"/>
              <a:gd name="connsiteY3-332" fmla="*/ 492343 h 1302204"/>
              <a:gd name="connsiteX4-333" fmla="*/ 4628644 w 6216319"/>
              <a:gd name="connsiteY4-334" fmla="*/ 1034510 h 1302204"/>
              <a:gd name="connsiteX5-335" fmla="*/ 5356927 w 6216319"/>
              <a:gd name="connsiteY5-336" fmla="*/ 1188258 h 1302204"/>
              <a:gd name="connsiteX6-337" fmla="*/ 6216319 w 6216319"/>
              <a:gd name="connsiteY6-338" fmla="*/ 1302204 h 1302204"/>
              <a:gd name="connsiteX7-339" fmla="*/ 0 w 6216319"/>
              <a:gd name="connsiteY7-340" fmla="*/ 1302204 h 1302204"/>
              <a:gd name="connsiteX8-341" fmla="*/ 0 w 6216319"/>
              <a:gd name="connsiteY8-342" fmla="*/ 0 h 1302204"/>
              <a:gd name="connsiteX0-343" fmla="*/ 0 w 6216319"/>
              <a:gd name="connsiteY0-344" fmla="*/ 0 h 1302204"/>
              <a:gd name="connsiteX1-345" fmla="*/ 339865 w 6216319"/>
              <a:gd name="connsiteY1-346" fmla="*/ 184845 h 1302204"/>
              <a:gd name="connsiteX2-347" fmla="*/ 2265770 w 6216319"/>
              <a:gd name="connsiteY2-348" fmla="*/ 508527 h 1302204"/>
              <a:gd name="connsiteX3-349" fmla="*/ 3244906 w 6216319"/>
              <a:gd name="connsiteY3-350" fmla="*/ 492343 h 1302204"/>
              <a:gd name="connsiteX4-351" fmla="*/ 4628644 w 6216319"/>
              <a:gd name="connsiteY4-352" fmla="*/ 1034510 h 1302204"/>
              <a:gd name="connsiteX5-353" fmla="*/ 5356927 w 6216319"/>
              <a:gd name="connsiteY5-354" fmla="*/ 1188258 h 1302204"/>
              <a:gd name="connsiteX6-355" fmla="*/ 6216319 w 6216319"/>
              <a:gd name="connsiteY6-356" fmla="*/ 1302204 h 1302204"/>
              <a:gd name="connsiteX7-357" fmla="*/ 0 w 6216319"/>
              <a:gd name="connsiteY7-358" fmla="*/ 1302204 h 1302204"/>
              <a:gd name="connsiteX8-359" fmla="*/ 0 w 6216319"/>
              <a:gd name="connsiteY8-360" fmla="*/ 0 h 1302204"/>
              <a:gd name="connsiteX0-361" fmla="*/ 0 w 6216319"/>
              <a:gd name="connsiteY0-362" fmla="*/ 0 h 1302204"/>
              <a:gd name="connsiteX1-363" fmla="*/ 339865 w 6216319"/>
              <a:gd name="connsiteY1-364" fmla="*/ 184845 h 1302204"/>
              <a:gd name="connsiteX2-365" fmla="*/ 2265770 w 6216319"/>
              <a:gd name="connsiteY2-366" fmla="*/ 508527 h 1302204"/>
              <a:gd name="connsiteX3-367" fmla="*/ 3244906 w 6216319"/>
              <a:gd name="connsiteY3-368" fmla="*/ 492343 h 1302204"/>
              <a:gd name="connsiteX4-369" fmla="*/ 4628644 w 6216319"/>
              <a:gd name="connsiteY4-370" fmla="*/ 1034510 h 1302204"/>
              <a:gd name="connsiteX5-371" fmla="*/ 5356927 w 6216319"/>
              <a:gd name="connsiteY5-372" fmla="*/ 1188258 h 1302204"/>
              <a:gd name="connsiteX6-373" fmla="*/ 6216319 w 6216319"/>
              <a:gd name="connsiteY6-374" fmla="*/ 1302204 h 1302204"/>
              <a:gd name="connsiteX7-375" fmla="*/ 0 w 6216319"/>
              <a:gd name="connsiteY7-376" fmla="*/ 1302204 h 1302204"/>
              <a:gd name="connsiteX8-377" fmla="*/ 0 w 6216319"/>
              <a:gd name="connsiteY8-378" fmla="*/ 0 h 1302204"/>
              <a:gd name="connsiteX0-379" fmla="*/ 0 w 6216319"/>
              <a:gd name="connsiteY0-380" fmla="*/ 0 h 1302204"/>
              <a:gd name="connsiteX1-381" fmla="*/ 339865 w 6216319"/>
              <a:gd name="connsiteY1-382" fmla="*/ 184845 h 1302204"/>
              <a:gd name="connsiteX2-383" fmla="*/ 2265770 w 6216319"/>
              <a:gd name="connsiteY2-384" fmla="*/ 508527 h 1302204"/>
              <a:gd name="connsiteX3-385" fmla="*/ 3244906 w 6216319"/>
              <a:gd name="connsiteY3-386" fmla="*/ 492343 h 1302204"/>
              <a:gd name="connsiteX4-387" fmla="*/ 4628644 w 6216319"/>
              <a:gd name="connsiteY4-388" fmla="*/ 1034510 h 1302204"/>
              <a:gd name="connsiteX5-389" fmla="*/ 5356927 w 6216319"/>
              <a:gd name="connsiteY5-390" fmla="*/ 1188258 h 1302204"/>
              <a:gd name="connsiteX6-391" fmla="*/ 6216319 w 6216319"/>
              <a:gd name="connsiteY6-392" fmla="*/ 1302204 h 1302204"/>
              <a:gd name="connsiteX7-393" fmla="*/ 0 w 6216319"/>
              <a:gd name="connsiteY7-394" fmla="*/ 1302204 h 1302204"/>
              <a:gd name="connsiteX8-395" fmla="*/ 0 w 6216319"/>
              <a:gd name="connsiteY8-396" fmla="*/ 0 h 1302204"/>
              <a:gd name="connsiteX0-397" fmla="*/ 0 w 6216319"/>
              <a:gd name="connsiteY0-398" fmla="*/ 147589 h 1449793"/>
              <a:gd name="connsiteX1-399" fmla="*/ 339865 w 6216319"/>
              <a:gd name="connsiteY1-400" fmla="*/ 332434 h 1449793"/>
              <a:gd name="connsiteX2-401" fmla="*/ 2265770 w 6216319"/>
              <a:gd name="connsiteY2-402" fmla="*/ 656116 h 1449793"/>
              <a:gd name="connsiteX3-403" fmla="*/ 3244906 w 6216319"/>
              <a:gd name="connsiteY3-404" fmla="*/ 639932 h 1449793"/>
              <a:gd name="connsiteX4-405" fmla="*/ 4628644 w 6216319"/>
              <a:gd name="connsiteY4-406" fmla="*/ 1182099 h 1449793"/>
              <a:gd name="connsiteX5-407" fmla="*/ 5356927 w 6216319"/>
              <a:gd name="connsiteY5-408" fmla="*/ 1335847 h 1449793"/>
              <a:gd name="connsiteX6-409" fmla="*/ 6216319 w 6216319"/>
              <a:gd name="connsiteY6-410" fmla="*/ 1449793 h 1449793"/>
              <a:gd name="connsiteX7-411" fmla="*/ 0 w 6216319"/>
              <a:gd name="connsiteY7-412" fmla="*/ 1449793 h 1449793"/>
              <a:gd name="connsiteX8-413" fmla="*/ 0 w 6216319"/>
              <a:gd name="connsiteY8-414" fmla="*/ 147589 h 1449793"/>
              <a:gd name="connsiteX0-415" fmla="*/ 0 w 6216319"/>
              <a:gd name="connsiteY0-416" fmla="*/ 121021 h 1423225"/>
              <a:gd name="connsiteX1-417" fmla="*/ 339865 w 6216319"/>
              <a:gd name="connsiteY1-418" fmla="*/ 305866 h 1423225"/>
              <a:gd name="connsiteX2-419" fmla="*/ 2265770 w 6216319"/>
              <a:gd name="connsiteY2-420" fmla="*/ 629548 h 1423225"/>
              <a:gd name="connsiteX3-421" fmla="*/ 3244906 w 6216319"/>
              <a:gd name="connsiteY3-422" fmla="*/ 613364 h 1423225"/>
              <a:gd name="connsiteX4-423" fmla="*/ 4628644 w 6216319"/>
              <a:gd name="connsiteY4-424" fmla="*/ 1155531 h 1423225"/>
              <a:gd name="connsiteX5-425" fmla="*/ 5356927 w 6216319"/>
              <a:gd name="connsiteY5-426" fmla="*/ 1309279 h 1423225"/>
              <a:gd name="connsiteX6-427" fmla="*/ 6216319 w 6216319"/>
              <a:gd name="connsiteY6-428" fmla="*/ 1423225 h 1423225"/>
              <a:gd name="connsiteX7-429" fmla="*/ 0 w 6216319"/>
              <a:gd name="connsiteY7-430" fmla="*/ 1423225 h 1423225"/>
              <a:gd name="connsiteX8-431" fmla="*/ 0 w 6216319"/>
              <a:gd name="connsiteY8-432" fmla="*/ 121021 h 1423225"/>
              <a:gd name="connsiteX0-433" fmla="*/ 0 w 6216319"/>
              <a:gd name="connsiteY0-434" fmla="*/ 121021 h 1423225"/>
              <a:gd name="connsiteX1-435" fmla="*/ 339865 w 6216319"/>
              <a:gd name="connsiteY1-436" fmla="*/ 305866 h 1423225"/>
              <a:gd name="connsiteX2-437" fmla="*/ 2265770 w 6216319"/>
              <a:gd name="connsiteY2-438" fmla="*/ 629548 h 1423225"/>
              <a:gd name="connsiteX3-439" fmla="*/ 3244906 w 6216319"/>
              <a:gd name="connsiteY3-440" fmla="*/ 613364 h 1423225"/>
              <a:gd name="connsiteX4-441" fmla="*/ 4628644 w 6216319"/>
              <a:gd name="connsiteY4-442" fmla="*/ 1155531 h 1423225"/>
              <a:gd name="connsiteX5-443" fmla="*/ 5356927 w 6216319"/>
              <a:gd name="connsiteY5-444" fmla="*/ 1309279 h 1423225"/>
              <a:gd name="connsiteX6-445" fmla="*/ 6216319 w 6216319"/>
              <a:gd name="connsiteY6-446" fmla="*/ 1423225 h 1423225"/>
              <a:gd name="connsiteX7-447" fmla="*/ 0 w 6216319"/>
              <a:gd name="connsiteY7-448" fmla="*/ 1423225 h 1423225"/>
              <a:gd name="connsiteX8-449" fmla="*/ 0 w 6216319"/>
              <a:gd name="connsiteY8-450" fmla="*/ 121021 h 1423225"/>
              <a:gd name="connsiteX0-451" fmla="*/ 0 w 6216319"/>
              <a:gd name="connsiteY0-452" fmla="*/ 140194 h 1442398"/>
              <a:gd name="connsiteX1-453" fmla="*/ 339865 w 6216319"/>
              <a:gd name="connsiteY1-454" fmla="*/ 325039 h 1442398"/>
              <a:gd name="connsiteX2-455" fmla="*/ 2265770 w 6216319"/>
              <a:gd name="connsiteY2-456" fmla="*/ 648721 h 1442398"/>
              <a:gd name="connsiteX3-457" fmla="*/ 3244906 w 6216319"/>
              <a:gd name="connsiteY3-458" fmla="*/ 632537 h 1442398"/>
              <a:gd name="connsiteX4-459" fmla="*/ 4628644 w 6216319"/>
              <a:gd name="connsiteY4-460" fmla="*/ 1174704 h 1442398"/>
              <a:gd name="connsiteX5-461" fmla="*/ 5356927 w 6216319"/>
              <a:gd name="connsiteY5-462" fmla="*/ 1328452 h 1442398"/>
              <a:gd name="connsiteX6-463" fmla="*/ 6216319 w 6216319"/>
              <a:gd name="connsiteY6-464" fmla="*/ 1442398 h 1442398"/>
              <a:gd name="connsiteX7-465" fmla="*/ 0 w 6216319"/>
              <a:gd name="connsiteY7-466" fmla="*/ 1442398 h 1442398"/>
              <a:gd name="connsiteX8-467" fmla="*/ 0 w 6216319"/>
              <a:gd name="connsiteY8-468" fmla="*/ 140194 h 1442398"/>
              <a:gd name="connsiteX0-469" fmla="*/ 0 w 6216319"/>
              <a:gd name="connsiteY0-470" fmla="*/ 140194 h 1442398"/>
              <a:gd name="connsiteX1-471" fmla="*/ 339865 w 6216319"/>
              <a:gd name="connsiteY1-472" fmla="*/ 325039 h 1442398"/>
              <a:gd name="connsiteX2-473" fmla="*/ 2265770 w 6216319"/>
              <a:gd name="connsiteY2-474" fmla="*/ 648721 h 1442398"/>
              <a:gd name="connsiteX3-475" fmla="*/ 3244906 w 6216319"/>
              <a:gd name="connsiteY3-476" fmla="*/ 632537 h 1442398"/>
              <a:gd name="connsiteX4-477" fmla="*/ 4628644 w 6216319"/>
              <a:gd name="connsiteY4-478" fmla="*/ 1174704 h 1442398"/>
              <a:gd name="connsiteX5-479" fmla="*/ 5356927 w 6216319"/>
              <a:gd name="connsiteY5-480" fmla="*/ 1328452 h 1442398"/>
              <a:gd name="connsiteX6-481" fmla="*/ 6216319 w 6216319"/>
              <a:gd name="connsiteY6-482" fmla="*/ 1442398 h 1442398"/>
              <a:gd name="connsiteX7-483" fmla="*/ 0 w 6216319"/>
              <a:gd name="connsiteY7-484" fmla="*/ 1442398 h 1442398"/>
              <a:gd name="connsiteX8-485" fmla="*/ 0 w 6216319"/>
              <a:gd name="connsiteY8-486" fmla="*/ 140194 h 1442398"/>
              <a:gd name="connsiteX0-487" fmla="*/ 0 w 6216319"/>
              <a:gd name="connsiteY0-488" fmla="*/ 34944 h 1337148"/>
              <a:gd name="connsiteX1-489" fmla="*/ 339865 w 6216319"/>
              <a:gd name="connsiteY1-490" fmla="*/ 219789 h 1337148"/>
              <a:gd name="connsiteX2-491" fmla="*/ 2265770 w 6216319"/>
              <a:gd name="connsiteY2-492" fmla="*/ 543471 h 1337148"/>
              <a:gd name="connsiteX3-493" fmla="*/ 3244906 w 6216319"/>
              <a:gd name="connsiteY3-494" fmla="*/ 527287 h 1337148"/>
              <a:gd name="connsiteX4-495" fmla="*/ 4628644 w 6216319"/>
              <a:gd name="connsiteY4-496" fmla="*/ 1069454 h 1337148"/>
              <a:gd name="connsiteX5-497" fmla="*/ 5356927 w 6216319"/>
              <a:gd name="connsiteY5-498" fmla="*/ 1223202 h 1337148"/>
              <a:gd name="connsiteX6-499" fmla="*/ 6216319 w 6216319"/>
              <a:gd name="connsiteY6-500" fmla="*/ 1337148 h 1337148"/>
              <a:gd name="connsiteX7-501" fmla="*/ 0 w 6216319"/>
              <a:gd name="connsiteY7-502" fmla="*/ 1337148 h 1337148"/>
              <a:gd name="connsiteX8-503" fmla="*/ 0 w 6216319"/>
              <a:gd name="connsiteY8-504" fmla="*/ 34944 h 1337148"/>
              <a:gd name="connsiteX0-505" fmla="*/ 0 w 6216319"/>
              <a:gd name="connsiteY0-506" fmla="*/ 44896 h 1347100"/>
              <a:gd name="connsiteX1-507" fmla="*/ 339865 w 6216319"/>
              <a:gd name="connsiteY1-508" fmla="*/ 229741 h 1347100"/>
              <a:gd name="connsiteX2-509" fmla="*/ 2265770 w 6216319"/>
              <a:gd name="connsiteY2-510" fmla="*/ 553423 h 1347100"/>
              <a:gd name="connsiteX3-511" fmla="*/ 3244906 w 6216319"/>
              <a:gd name="connsiteY3-512" fmla="*/ 537239 h 1347100"/>
              <a:gd name="connsiteX4-513" fmla="*/ 4628644 w 6216319"/>
              <a:gd name="connsiteY4-514" fmla="*/ 1079406 h 1347100"/>
              <a:gd name="connsiteX5-515" fmla="*/ 5356927 w 6216319"/>
              <a:gd name="connsiteY5-516" fmla="*/ 1233154 h 1347100"/>
              <a:gd name="connsiteX6-517" fmla="*/ 6216319 w 6216319"/>
              <a:gd name="connsiteY6-518" fmla="*/ 1347100 h 1347100"/>
              <a:gd name="connsiteX7-519" fmla="*/ 0 w 6216319"/>
              <a:gd name="connsiteY7-520" fmla="*/ 1347100 h 1347100"/>
              <a:gd name="connsiteX8-521" fmla="*/ 0 w 6216319"/>
              <a:gd name="connsiteY8-522" fmla="*/ 44896 h 1347100"/>
              <a:gd name="connsiteX0-523" fmla="*/ 0 w 6216319"/>
              <a:gd name="connsiteY0-524" fmla="*/ 44896 h 1347100"/>
              <a:gd name="connsiteX1-525" fmla="*/ 339865 w 6216319"/>
              <a:gd name="connsiteY1-526" fmla="*/ 229741 h 1347100"/>
              <a:gd name="connsiteX2-527" fmla="*/ 2265770 w 6216319"/>
              <a:gd name="connsiteY2-528" fmla="*/ 553423 h 1347100"/>
              <a:gd name="connsiteX3-529" fmla="*/ 3244906 w 6216319"/>
              <a:gd name="connsiteY3-530" fmla="*/ 537239 h 1347100"/>
              <a:gd name="connsiteX4-531" fmla="*/ 4628644 w 6216319"/>
              <a:gd name="connsiteY4-532" fmla="*/ 1079406 h 1347100"/>
              <a:gd name="connsiteX5-533" fmla="*/ 5356927 w 6216319"/>
              <a:gd name="connsiteY5-534" fmla="*/ 1233154 h 1347100"/>
              <a:gd name="connsiteX6-535" fmla="*/ 6216319 w 6216319"/>
              <a:gd name="connsiteY6-536" fmla="*/ 1347100 h 1347100"/>
              <a:gd name="connsiteX7-537" fmla="*/ 0 w 6216319"/>
              <a:gd name="connsiteY7-538" fmla="*/ 1347100 h 1347100"/>
              <a:gd name="connsiteX8-539" fmla="*/ 0 w 6216319"/>
              <a:gd name="connsiteY8-540" fmla="*/ 44896 h 1347100"/>
              <a:gd name="connsiteX0-541" fmla="*/ 0 w 6216319"/>
              <a:gd name="connsiteY0-542" fmla="*/ 530 h 1302734"/>
              <a:gd name="connsiteX1-543" fmla="*/ 339865 w 6216319"/>
              <a:gd name="connsiteY1-544" fmla="*/ 185375 h 1302734"/>
              <a:gd name="connsiteX2-545" fmla="*/ 2265770 w 6216319"/>
              <a:gd name="connsiteY2-546" fmla="*/ 509057 h 1302734"/>
              <a:gd name="connsiteX3-547" fmla="*/ 3244906 w 6216319"/>
              <a:gd name="connsiteY3-548" fmla="*/ 492873 h 1302734"/>
              <a:gd name="connsiteX4-549" fmla="*/ 4628644 w 6216319"/>
              <a:gd name="connsiteY4-550" fmla="*/ 1035040 h 1302734"/>
              <a:gd name="connsiteX5-551" fmla="*/ 5356927 w 6216319"/>
              <a:gd name="connsiteY5-552" fmla="*/ 1188788 h 1302734"/>
              <a:gd name="connsiteX6-553" fmla="*/ 6216319 w 6216319"/>
              <a:gd name="connsiteY6-554" fmla="*/ 1302734 h 1302734"/>
              <a:gd name="connsiteX7-555" fmla="*/ 0 w 6216319"/>
              <a:gd name="connsiteY7-556" fmla="*/ 1302734 h 1302734"/>
              <a:gd name="connsiteX8-557" fmla="*/ 0 w 6216319"/>
              <a:gd name="connsiteY8-558" fmla="*/ 530 h 1302734"/>
              <a:gd name="connsiteX0-559" fmla="*/ 0 w 6216319"/>
              <a:gd name="connsiteY0-560" fmla="*/ 20163 h 1322367"/>
              <a:gd name="connsiteX1-561" fmla="*/ 2265770 w 6216319"/>
              <a:gd name="connsiteY1-562" fmla="*/ 528690 h 1322367"/>
              <a:gd name="connsiteX2-563" fmla="*/ 3244906 w 6216319"/>
              <a:gd name="connsiteY2-564" fmla="*/ 512506 h 1322367"/>
              <a:gd name="connsiteX3-565" fmla="*/ 4628644 w 6216319"/>
              <a:gd name="connsiteY3-566" fmla="*/ 1054673 h 1322367"/>
              <a:gd name="connsiteX4-567" fmla="*/ 5356927 w 6216319"/>
              <a:gd name="connsiteY4-568" fmla="*/ 1208421 h 1322367"/>
              <a:gd name="connsiteX5-569" fmla="*/ 6216319 w 6216319"/>
              <a:gd name="connsiteY5-570" fmla="*/ 1322367 h 1322367"/>
              <a:gd name="connsiteX6-571" fmla="*/ 0 w 6216319"/>
              <a:gd name="connsiteY6-572" fmla="*/ 1322367 h 1322367"/>
              <a:gd name="connsiteX7-573" fmla="*/ 0 w 6216319"/>
              <a:gd name="connsiteY7-574" fmla="*/ 20163 h 1322367"/>
              <a:gd name="connsiteX0-575" fmla="*/ 0 w 6216319"/>
              <a:gd name="connsiteY0-576" fmla="*/ 105646 h 1407850"/>
              <a:gd name="connsiteX1-577" fmla="*/ 477430 w 6216319"/>
              <a:gd name="connsiteY1-578" fmla="*/ 136745 h 1407850"/>
              <a:gd name="connsiteX2-579" fmla="*/ 2265770 w 6216319"/>
              <a:gd name="connsiteY2-580" fmla="*/ 614173 h 1407850"/>
              <a:gd name="connsiteX3-581" fmla="*/ 3244906 w 6216319"/>
              <a:gd name="connsiteY3-582" fmla="*/ 597989 h 1407850"/>
              <a:gd name="connsiteX4-583" fmla="*/ 4628644 w 6216319"/>
              <a:gd name="connsiteY4-584" fmla="*/ 1140156 h 1407850"/>
              <a:gd name="connsiteX5-585" fmla="*/ 5356927 w 6216319"/>
              <a:gd name="connsiteY5-586" fmla="*/ 1293904 h 1407850"/>
              <a:gd name="connsiteX6-587" fmla="*/ 6216319 w 6216319"/>
              <a:gd name="connsiteY6-588" fmla="*/ 1407850 h 1407850"/>
              <a:gd name="connsiteX7-589" fmla="*/ 0 w 6216319"/>
              <a:gd name="connsiteY7-590" fmla="*/ 1407850 h 1407850"/>
              <a:gd name="connsiteX8-591" fmla="*/ 0 w 6216319"/>
              <a:gd name="connsiteY8-592" fmla="*/ 105646 h 1407850"/>
              <a:gd name="connsiteX0-593" fmla="*/ 0 w 6216319"/>
              <a:gd name="connsiteY0-594" fmla="*/ 71230 h 1373434"/>
              <a:gd name="connsiteX1-595" fmla="*/ 323681 w 6216319"/>
              <a:gd name="connsiteY1-596" fmla="*/ 264170 h 1373434"/>
              <a:gd name="connsiteX2-597" fmla="*/ 2265770 w 6216319"/>
              <a:gd name="connsiteY2-598" fmla="*/ 579757 h 1373434"/>
              <a:gd name="connsiteX3-599" fmla="*/ 3244906 w 6216319"/>
              <a:gd name="connsiteY3-600" fmla="*/ 563573 h 1373434"/>
              <a:gd name="connsiteX4-601" fmla="*/ 4628644 w 6216319"/>
              <a:gd name="connsiteY4-602" fmla="*/ 1105740 h 1373434"/>
              <a:gd name="connsiteX5-603" fmla="*/ 5356927 w 6216319"/>
              <a:gd name="connsiteY5-604" fmla="*/ 1259488 h 1373434"/>
              <a:gd name="connsiteX6-605" fmla="*/ 6216319 w 6216319"/>
              <a:gd name="connsiteY6-606" fmla="*/ 1373434 h 1373434"/>
              <a:gd name="connsiteX7-607" fmla="*/ 0 w 6216319"/>
              <a:gd name="connsiteY7-608" fmla="*/ 1373434 h 1373434"/>
              <a:gd name="connsiteX8-609" fmla="*/ 0 w 6216319"/>
              <a:gd name="connsiteY8-610" fmla="*/ 71230 h 1373434"/>
              <a:gd name="connsiteX0-611" fmla="*/ 0 w 6216319"/>
              <a:gd name="connsiteY0-612" fmla="*/ 71230 h 1373434"/>
              <a:gd name="connsiteX1-613" fmla="*/ 323681 w 6216319"/>
              <a:gd name="connsiteY1-614" fmla="*/ 264170 h 1373434"/>
              <a:gd name="connsiteX2-615" fmla="*/ 2265770 w 6216319"/>
              <a:gd name="connsiteY2-616" fmla="*/ 579757 h 1373434"/>
              <a:gd name="connsiteX3-617" fmla="*/ 3244906 w 6216319"/>
              <a:gd name="connsiteY3-618" fmla="*/ 563573 h 1373434"/>
              <a:gd name="connsiteX4-619" fmla="*/ 4628644 w 6216319"/>
              <a:gd name="connsiteY4-620" fmla="*/ 1105740 h 1373434"/>
              <a:gd name="connsiteX5-621" fmla="*/ 5356927 w 6216319"/>
              <a:gd name="connsiteY5-622" fmla="*/ 1259488 h 1373434"/>
              <a:gd name="connsiteX6-623" fmla="*/ 6216319 w 6216319"/>
              <a:gd name="connsiteY6-624" fmla="*/ 1373434 h 1373434"/>
              <a:gd name="connsiteX7-625" fmla="*/ 0 w 6216319"/>
              <a:gd name="connsiteY7-626" fmla="*/ 1373434 h 1373434"/>
              <a:gd name="connsiteX8-627" fmla="*/ 0 w 6216319"/>
              <a:gd name="connsiteY8-628" fmla="*/ 71230 h 1373434"/>
              <a:gd name="connsiteX0-629" fmla="*/ 0 w 6216319"/>
              <a:gd name="connsiteY0-630" fmla="*/ 147399 h 1449603"/>
              <a:gd name="connsiteX1-631" fmla="*/ 323681 w 6216319"/>
              <a:gd name="connsiteY1-632" fmla="*/ 340339 h 1449603"/>
              <a:gd name="connsiteX2-633" fmla="*/ 2265770 w 6216319"/>
              <a:gd name="connsiteY2-634" fmla="*/ 655926 h 1449603"/>
              <a:gd name="connsiteX3-635" fmla="*/ 3244906 w 6216319"/>
              <a:gd name="connsiteY3-636" fmla="*/ 639742 h 1449603"/>
              <a:gd name="connsiteX4-637" fmla="*/ 4628644 w 6216319"/>
              <a:gd name="connsiteY4-638" fmla="*/ 1181909 h 1449603"/>
              <a:gd name="connsiteX5-639" fmla="*/ 5356927 w 6216319"/>
              <a:gd name="connsiteY5-640" fmla="*/ 1335657 h 1449603"/>
              <a:gd name="connsiteX6-641" fmla="*/ 6216319 w 6216319"/>
              <a:gd name="connsiteY6-642" fmla="*/ 1449603 h 1449603"/>
              <a:gd name="connsiteX7-643" fmla="*/ 0 w 6216319"/>
              <a:gd name="connsiteY7-644" fmla="*/ 1449603 h 1449603"/>
              <a:gd name="connsiteX8-645" fmla="*/ 0 w 6216319"/>
              <a:gd name="connsiteY8-646" fmla="*/ 147399 h 1449603"/>
              <a:gd name="connsiteX0-647" fmla="*/ 0 w 6216319"/>
              <a:gd name="connsiteY0-648" fmla="*/ 147399 h 1449603"/>
              <a:gd name="connsiteX1-649" fmla="*/ 323681 w 6216319"/>
              <a:gd name="connsiteY1-650" fmla="*/ 340339 h 1449603"/>
              <a:gd name="connsiteX2-651" fmla="*/ 2265770 w 6216319"/>
              <a:gd name="connsiteY2-652" fmla="*/ 655926 h 1449603"/>
              <a:gd name="connsiteX3-653" fmla="*/ 3244906 w 6216319"/>
              <a:gd name="connsiteY3-654" fmla="*/ 639742 h 1449603"/>
              <a:gd name="connsiteX4-655" fmla="*/ 4628644 w 6216319"/>
              <a:gd name="connsiteY4-656" fmla="*/ 1181909 h 1449603"/>
              <a:gd name="connsiteX5-657" fmla="*/ 5356927 w 6216319"/>
              <a:gd name="connsiteY5-658" fmla="*/ 1335657 h 1449603"/>
              <a:gd name="connsiteX6-659" fmla="*/ 6216319 w 6216319"/>
              <a:gd name="connsiteY6-660" fmla="*/ 1449603 h 1449603"/>
              <a:gd name="connsiteX7-661" fmla="*/ 0 w 6216319"/>
              <a:gd name="connsiteY7-662" fmla="*/ 1449603 h 1449603"/>
              <a:gd name="connsiteX8-663" fmla="*/ 0 w 6216319"/>
              <a:gd name="connsiteY8-664" fmla="*/ 147399 h 1449603"/>
              <a:gd name="connsiteX0-665" fmla="*/ 0 w 6216319"/>
              <a:gd name="connsiteY0-666" fmla="*/ 147399 h 1449603"/>
              <a:gd name="connsiteX1-667" fmla="*/ 323681 w 6216319"/>
              <a:gd name="connsiteY1-668" fmla="*/ 340339 h 1449603"/>
              <a:gd name="connsiteX2-669" fmla="*/ 2265770 w 6216319"/>
              <a:gd name="connsiteY2-670" fmla="*/ 655926 h 1449603"/>
              <a:gd name="connsiteX3-671" fmla="*/ 3244906 w 6216319"/>
              <a:gd name="connsiteY3-672" fmla="*/ 639742 h 1449603"/>
              <a:gd name="connsiteX4-673" fmla="*/ 4628644 w 6216319"/>
              <a:gd name="connsiteY4-674" fmla="*/ 1181909 h 1449603"/>
              <a:gd name="connsiteX5-675" fmla="*/ 5356927 w 6216319"/>
              <a:gd name="connsiteY5-676" fmla="*/ 1335657 h 1449603"/>
              <a:gd name="connsiteX6-677" fmla="*/ 6216319 w 6216319"/>
              <a:gd name="connsiteY6-678" fmla="*/ 1449603 h 1449603"/>
              <a:gd name="connsiteX7-679" fmla="*/ 0 w 6216319"/>
              <a:gd name="connsiteY7-680" fmla="*/ 1449603 h 1449603"/>
              <a:gd name="connsiteX8-681" fmla="*/ 0 w 6216319"/>
              <a:gd name="connsiteY8-682" fmla="*/ 147399 h 1449603"/>
              <a:gd name="connsiteX0-683" fmla="*/ 0 w 6216319"/>
              <a:gd name="connsiteY0-684" fmla="*/ 147399 h 1449603"/>
              <a:gd name="connsiteX1-685" fmla="*/ 323681 w 6216319"/>
              <a:gd name="connsiteY1-686" fmla="*/ 340339 h 1449603"/>
              <a:gd name="connsiteX2-687" fmla="*/ 2265770 w 6216319"/>
              <a:gd name="connsiteY2-688" fmla="*/ 655926 h 1449603"/>
              <a:gd name="connsiteX3-689" fmla="*/ 3244906 w 6216319"/>
              <a:gd name="connsiteY3-690" fmla="*/ 639742 h 1449603"/>
              <a:gd name="connsiteX4-691" fmla="*/ 4628644 w 6216319"/>
              <a:gd name="connsiteY4-692" fmla="*/ 1181909 h 1449603"/>
              <a:gd name="connsiteX5-693" fmla="*/ 5356927 w 6216319"/>
              <a:gd name="connsiteY5-694" fmla="*/ 1335657 h 1449603"/>
              <a:gd name="connsiteX6-695" fmla="*/ 6216319 w 6216319"/>
              <a:gd name="connsiteY6-696" fmla="*/ 1449603 h 1449603"/>
              <a:gd name="connsiteX7-697" fmla="*/ 0 w 6216319"/>
              <a:gd name="connsiteY7-698" fmla="*/ 1449603 h 1449603"/>
              <a:gd name="connsiteX8-699" fmla="*/ 0 w 6216319"/>
              <a:gd name="connsiteY8-700" fmla="*/ 147399 h 1449603"/>
              <a:gd name="connsiteX0-701" fmla="*/ 0 w 6216319"/>
              <a:gd name="connsiteY0-702" fmla="*/ 147399 h 1449603"/>
              <a:gd name="connsiteX1-703" fmla="*/ 323681 w 6216319"/>
              <a:gd name="connsiteY1-704" fmla="*/ 340339 h 1449603"/>
              <a:gd name="connsiteX2-705" fmla="*/ 2265770 w 6216319"/>
              <a:gd name="connsiteY2-706" fmla="*/ 655926 h 1449603"/>
              <a:gd name="connsiteX3-707" fmla="*/ 3244906 w 6216319"/>
              <a:gd name="connsiteY3-708" fmla="*/ 639742 h 1449603"/>
              <a:gd name="connsiteX4-709" fmla="*/ 4628644 w 6216319"/>
              <a:gd name="connsiteY4-710" fmla="*/ 1181909 h 1449603"/>
              <a:gd name="connsiteX5-711" fmla="*/ 5356927 w 6216319"/>
              <a:gd name="connsiteY5-712" fmla="*/ 1335657 h 1449603"/>
              <a:gd name="connsiteX6-713" fmla="*/ 6216319 w 6216319"/>
              <a:gd name="connsiteY6-714" fmla="*/ 1449603 h 1449603"/>
              <a:gd name="connsiteX7-715" fmla="*/ 0 w 6216319"/>
              <a:gd name="connsiteY7-716" fmla="*/ 1449603 h 1449603"/>
              <a:gd name="connsiteX8-717" fmla="*/ 0 w 6216319"/>
              <a:gd name="connsiteY8-718" fmla="*/ 147399 h 1449603"/>
              <a:gd name="connsiteX0-719" fmla="*/ 0 w 6216319"/>
              <a:gd name="connsiteY0-720" fmla="*/ 147399 h 1449603"/>
              <a:gd name="connsiteX1-721" fmla="*/ 323681 w 6216319"/>
              <a:gd name="connsiteY1-722" fmla="*/ 340339 h 1449603"/>
              <a:gd name="connsiteX2-723" fmla="*/ 2265770 w 6216319"/>
              <a:gd name="connsiteY2-724" fmla="*/ 655926 h 1449603"/>
              <a:gd name="connsiteX3-725" fmla="*/ 3244906 w 6216319"/>
              <a:gd name="connsiteY3-726" fmla="*/ 639742 h 1449603"/>
              <a:gd name="connsiteX4-727" fmla="*/ 4628644 w 6216319"/>
              <a:gd name="connsiteY4-728" fmla="*/ 1181909 h 1449603"/>
              <a:gd name="connsiteX5-729" fmla="*/ 5356927 w 6216319"/>
              <a:gd name="connsiteY5-730" fmla="*/ 1335657 h 1449603"/>
              <a:gd name="connsiteX6-731" fmla="*/ 6216319 w 6216319"/>
              <a:gd name="connsiteY6-732" fmla="*/ 1449603 h 1449603"/>
              <a:gd name="connsiteX7-733" fmla="*/ 0 w 6216319"/>
              <a:gd name="connsiteY7-734" fmla="*/ 1449603 h 1449603"/>
              <a:gd name="connsiteX8-735" fmla="*/ 0 w 6216319"/>
              <a:gd name="connsiteY8-736" fmla="*/ 147399 h 144960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59" y="connsiteY6-60"/>
              </a:cxn>
              <a:cxn ang="0">
                <a:pos x="connsiteX7-89" y="connsiteY7-90"/>
              </a:cxn>
              <a:cxn ang="0">
                <a:pos x="connsiteX8-123" y="connsiteY8-124"/>
              </a:cxn>
            </a:cxnLst>
            <a:rect l="l" t="t" r="r" b="b"/>
            <a:pathLst>
              <a:path w="6216319" h="1449603">
                <a:moveTo>
                  <a:pt x="0" y="147399"/>
                </a:moveTo>
                <a:cubicBezTo>
                  <a:pt x="229007" y="145469"/>
                  <a:pt x="222661" y="142579"/>
                  <a:pt x="323681" y="340339"/>
                </a:cubicBezTo>
                <a:cubicBezTo>
                  <a:pt x="1138279" y="-367925"/>
                  <a:pt x="1885444" y="174450"/>
                  <a:pt x="2265770" y="655926"/>
                </a:cubicBezTo>
                <a:cubicBezTo>
                  <a:pt x="2462677" y="479250"/>
                  <a:pt x="2932015" y="355171"/>
                  <a:pt x="3244906" y="639742"/>
                </a:cubicBezTo>
                <a:cubicBezTo>
                  <a:pt x="3517337" y="171753"/>
                  <a:pt x="4733841" y="449580"/>
                  <a:pt x="4628644" y="1181909"/>
                </a:cubicBezTo>
                <a:cubicBezTo>
                  <a:pt x="4984694" y="1080758"/>
                  <a:pt x="5181328" y="1161569"/>
                  <a:pt x="5356927" y="1335657"/>
                </a:cubicBezTo>
                <a:cubicBezTo>
                  <a:pt x="5451606" y="1194156"/>
                  <a:pt x="6105728" y="1026010"/>
                  <a:pt x="6216319" y="1449603"/>
                </a:cubicBezTo>
                <a:lnTo>
                  <a:pt x="0" y="1449603"/>
                </a:lnTo>
                <a:lnTo>
                  <a:pt x="0" y="147399"/>
                </a:lnTo>
                <a:close/>
              </a:path>
            </a:pathLst>
          </a:custGeom>
          <a:solidFill>
            <a:schemeClr val="bg1">
              <a:alpha val="51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p>
            <a:pPr algn="ctr"/>
          </a:p>
        </p:txBody>
      </p:sp>
      <p:sp>
        <p:nvSpPr>
          <p:cNvPr id="8" name="任意多边形 7"/>
          <p:cNvSpPr/>
          <p:nvPr>
            <p:custDataLst>
              <p:tags r:id="rId4"/>
            </p:custDataLst>
          </p:nvPr>
        </p:nvSpPr>
        <p:spPr bwMode="auto">
          <a:xfrm rot="607256">
            <a:off x="5146929" y="4085721"/>
            <a:ext cx="625101" cy="520157"/>
          </a:xfrm>
          <a:custGeom>
            <a:avLst/>
            <a:gdLst>
              <a:gd name="T0" fmla="*/ 119 w 137"/>
              <a:gd name="T1" fmla="*/ 114 h 114"/>
              <a:gd name="T2" fmla="*/ 0 w 137"/>
              <a:gd name="T3" fmla="*/ 26 h 114"/>
              <a:gd name="T4" fmla="*/ 19 w 137"/>
              <a:gd name="T5" fmla="*/ 0 h 114"/>
              <a:gd name="T6" fmla="*/ 137 w 137"/>
              <a:gd name="T7" fmla="*/ 85 h 114"/>
              <a:gd name="T8" fmla="*/ 119 w 137"/>
              <a:gd name="T9" fmla="*/ 114 h 114"/>
            </a:gdLst>
            <a:ahLst/>
            <a:cxnLst>
              <a:cxn ang="0">
                <a:pos x="T0" y="T1"/>
              </a:cxn>
              <a:cxn ang="0">
                <a:pos x="T2" y="T3"/>
              </a:cxn>
              <a:cxn ang="0">
                <a:pos x="T4" y="T5"/>
              </a:cxn>
              <a:cxn ang="0">
                <a:pos x="T6" y="T7"/>
              </a:cxn>
              <a:cxn ang="0">
                <a:pos x="T8" y="T9"/>
              </a:cxn>
            </a:cxnLst>
            <a:rect l="0" t="0" r="r" b="b"/>
            <a:pathLst>
              <a:path w="137" h="114">
                <a:moveTo>
                  <a:pt x="119" y="114"/>
                </a:moveTo>
                <a:lnTo>
                  <a:pt x="0" y="26"/>
                </a:lnTo>
                <a:lnTo>
                  <a:pt x="19" y="0"/>
                </a:lnTo>
                <a:lnTo>
                  <a:pt x="137" y="85"/>
                </a:lnTo>
                <a:lnTo>
                  <a:pt x="119" y="114"/>
                </a:lnTo>
                <a:close/>
              </a:path>
            </a:pathLst>
          </a:custGeom>
          <a:solidFill>
            <a:sysClr val="window" lastClr="FFFFFF">
              <a:lumMod val="75000"/>
            </a:sysClr>
          </a:solidFill>
          <a:ln>
            <a:noFill/>
          </a:ln>
        </p:spPr>
        <p:txBody>
          <a:bodyPr wrap="square" lIns="91440" tIns="45720" rIns="91440" bIns="45720" anchor="ctr">
            <a:normAutofit/>
          </a:bodyPr>
          <a:p>
            <a:pPr algn="ctr"/>
          </a:p>
        </p:txBody>
      </p:sp>
      <p:sp>
        <p:nvSpPr>
          <p:cNvPr id="9" name="任意多边形 8"/>
          <p:cNvSpPr/>
          <p:nvPr>
            <p:custDataLst>
              <p:tags r:id="rId5"/>
            </p:custDataLst>
          </p:nvPr>
        </p:nvSpPr>
        <p:spPr bwMode="auto">
          <a:xfrm rot="607256">
            <a:off x="5273929" y="4212721"/>
            <a:ext cx="625101" cy="520157"/>
          </a:xfrm>
          <a:custGeom>
            <a:avLst/>
            <a:gdLst>
              <a:gd name="T0" fmla="*/ 119 w 137"/>
              <a:gd name="T1" fmla="*/ 114 h 114"/>
              <a:gd name="T2" fmla="*/ 0 w 137"/>
              <a:gd name="T3" fmla="*/ 26 h 114"/>
              <a:gd name="T4" fmla="*/ 19 w 137"/>
              <a:gd name="T5" fmla="*/ 0 h 114"/>
              <a:gd name="T6" fmla="*/ 137 w 137"/>
              <a:gd name="T7" fmla="*/ 85 h 114"/>
              <a:gd name="T8" fmla="*/ 119 w 137"/>
              <a:gd name="T9" fmla="*/ 114 h 114"/>
            </a:gdLst>
            <a:ahLst/>
            <a:cxnLst>
              <a:cxn ang="0">
                <a:pos x="T0" y="T1"/>
              </a:cxn>
              <a:cxn ang="0">
                <a:pos x="T2" y="T3"/>
              </a:cxn>
              <a:cxn ang="0">
                <a:pos x="T4" y="T5"/>
              </a:cxn>
              <a:cxn ang="0">
                <a:pos x="T6" y="T7"/>
              </a:cxn>
              <a:cxn ang="0">
                <a:pos x="T8" y="T9"/>
              </a:cxn>
            </a:cxnLst>
            <a:rect l="0" t="0" r="r" b="b"/>
            <a:pathLst>
              <a:path w="137" h="114">
                <a:moveTo>
                  <a:pt x="119" y="114"/>
                </a:moveTo>
                <a:lnTo>
                  <a:pt x="0" y="26"/>
                </a:lnTo>
                <a:lnTo>
                  <a:pt x="19" y="0"/>
                </a:lnTo>
                <a:lnTo>
                  <a:pt x="137" y="85"/>
                </a:lnTo>
                <a:lnTo>
                  <a:pt x="119" y="11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a:bodyPr>
          <a:p>
            <a:pPr algn="ctr"/>
          </a:p>
        </p:txBody>
      </p:sp>
      <p:sp>
        <p:nvSpPr>
          <p:cNvPr id="10" name="任意多边形 9"/>
          <p:cNvSpPr/>
          <p:nvPr>
            <p:custDataLst>
              <p:tags r:id="rId6"/>
            </p:custDataLst>
          </p:nvPr>
        </p:nvSpPr>
        <p:spPr bwMode="auto">
          <a:xfrm rot="607256">
            <a:off x="4547994" y="3064064"/>
            <a:ext cx="1022062" cy="1104193"/>
          </a:xfrm>
          <a:custGeom>
            <a:avLst/>
            <a:gdLst>
              <a:gd name="T0" fmla="*/ 95 w 95"/>
              <a:gd name="T1" fmla="*/ 26 h 102"/>
              <a:gd name="T2" fmla="*/ 82 w 95"/>
              <a:gd name="T3" fmla="*/ 0 h 102"/>
              <a:gd name="T4" fmla="*/ 0 w 95"/>
              <a:gd name="T5" fmla="*/ 102 h 102"/>
              <a:gd name="T6" fmla="*/ 82 w 95"/>
              <a:gd name="T7" fmla="*/ 67 h 102"/>
              <a:gd name="T8" fmla="*/ 95 w 95"/>
              <a:gd name="T9" fmla="*/ 26 h 102"/>
            </a:gdLst>
            <a:ahLst/>
            <a:cxnLst>
              <a:cxn ang="0">
                <a:pos x="T0" y="T1"/>
              </a:cxn>
              <a:cxn ang="0">
                <a:pos x="T2" y="T3"/>
              </a:cxn>
              <a:cxn ang="0">
                <a:pos x="T4" y="T5"/>
              </a:cxn>
              <a:cxn ang="0">
                <a:pos x="T6" y="T7"/>
              </a:cxn>
              <a:cxn ang="0">
                <a:pos x="T8" y="T9"/>
              </a:cxn>
            </a:cxnLst>
            <a:rect l="0" t="0" r="r" b="b"/>
            <a:pathLst>
              <a:path w="95" h="102">
                <a:moveTo>
                  <a:pt x="95" y="26"/>
                </a:moveTo>
                <a:cubicBezTo>
                  <a:pt x="95" y="26"/>
                  <a:pt x="79" y="15"/>
                  <a:pt x="82" y="0"/>
                </a:cubicBezTo>
                <a:cubicBezTo>
                  <a:pt x="82" y="0"/>
                  <a:pt x="16" y="28"/>
                  <a:pt x="0" y="102"/>
                </a:cubicBezTo>
                <a:cubicBezTo>
                  <a:pt x="0" y="102"/>
                  <a:pt x="46" y="60"/>
                  <a:pt x="82" y="67"/>
                </a:cubicBezTo>
                <a:lnTo>
                  <a:pt x="95" y="26"/>
                </a:lnTo>
                <a:close/>
              </a:path>
            </a:pathLst>
          </a:custGeom>
          <a:solidFill>
            <a:sysClr val="window" lastClr="FFFFFF">
              <a:lumMod val="75000"/>
            </a:sysClr>
          </a:solidFill>
          <a:ln>
            <a:noFill/>
          </a:ln>
        </p:spPr>
        <p:txBody>
          <a:bodyPr wrap="square" lIns="91440" tIns="45720" rIns="91440" bIns="45720" anchor="ctr">
            <a:normAutofit/>
          </a:bodyPr>
          <a:p>
            <a:pPr algn="ctr"/>
          </a:p>
        </p:txBody>
      </p:sp>
      <p:sp>
        <p:nvSpPr>
          <p:cNvPr id="11" name="任意多边形 10"/>
          <p:cNvSpPr/>
          <p:nvPr>
            <p:custDataLst>
              <p:tags r:id="rId7"/>
            </p:custDataLst>
          </p:nvPr>
        </p:nvSpPr>
        <p:spPr bwMode="auto">
          <a:xfrm rot="607256">
            <a:off x="5799012" y="4211915"/>
            <a:ext cx="775673" cy="1231949"/>
          </a:xfrm>
          <a:custGeom>
            <a:avLst/>
            <a:gdLst>
              <a:gd name="T0" fmla="*/ 44 w 72"/>
              <a:gd name="T1" fmla="*/ 0 h 114"/>
              <a:gd name="T2" fmla="*/ 72 w 72"/>
              <a:gd name="T3" fmla="*/ 4 h 114"/>
              <a:gd name="T4" fmla="*/ 0 w 72"/>
              <a:gd name="T5" fmla="*/ 114 h 114"/>
              <a:gd name="T6" fmla="*/ 8 w 72"/>
              <a:gd name="T7" fmla="*/ 25 h 114"/>
              <a:gd name="T8" fmla="*/ 44 w 72"/>
              <a:gd name="T9" fmla="*/ 0 h 114"/>
            </a:gdLst>
            <a:ahLst/>
            <a:cxnLst>
              <a:cxn ang="0">
                <a:pos x="T0" y="T1"/>
              </a:cxn>
              <a:cxn ang="0">
                <a:pos x="T2" y="T3"/>
              </a:cxn>
              <a:cxn ang="0">
                <a:pos x="T4" y="T5"/>
              </a:cxn>
              <a:cxn ang="0">
                <a:pos x="T6" y="T7"/>
              </a:cxn>
              <a:cxn ang="0">
                <a:pos x="T8" y="T9"/>
              </a:cxn>
            </a:cxnLst>
            <a:rect l="0" t="0" r="r" b="b"/>
            <a:pathLst>
              <a:path w="72" h="114">
                <a:moveTo>
                  <a:pt x="44" y="0"/>
                </a:moveTo>
                <a:cubicBezTo>
                  <a:pt x="44" y="0"/>
                  <a:pt x="58" y="12"/>
                  <a:pt x="72" y="4"/>
                </a:cubicBezTo>
                <a:cubicBezTo>
                  <a:pt x="72" y="4"/>
                  <a:pt x="66" y="76"/>
                  <a:pt x="0" y="114"/>
                </a:cubicBezTo>
                <a:cubicBezTo>
                  <a:pt x="0" y="114"/>
                  <a:pt x="26" y="57"/>
                  <a:pt x="8" y="25"/>
                </a:cubicBezTo>
                <a:cubicBezTo>
                  <a:pt x="44" y="0"/>
                  <a:pt x="44" y="0"/>
                  <a:pt x="44" y="0"/>
                </a:cubicBezTo>
              </a:path>
            </a:pathLst>
          </a:custGeom>
          <a:solidFill>
            <a:sysClr val="window" lastClr="FFFFFF">
              <a:lumMod val="75000"/>
            </a:sysClr>
          </a:solidFill>
          <a:ln>
            <a:noFill/>
          </a:ln>
        </p:spPr>
        <p:txBody>
          <a:bodyPr wrap="square" lIns="91440" tIns="45720" rIns="91440" bIns="45720" anchor="ctr">
            <a:normAutofit/>
          </a:bodyPr>
          <a:p>
            <a:pPr algn="ctr"/>
          </a:p>
        </p:txBody>
      </p:sp>
      <p:sp>
        <p:nvSpPr>
          <p:cNvPr id="12" name="任意多边形 11"/>
          <p:cNvSpPr/>
          <p:nvPr>
            <p:custDataLst>
              <p:tags r:id="rId8"/>
            </p:custDataLst>
          </p:nvPr>
        </p:nvSpPr>
        <p:spPr bwMode="auto">
          <a:xfrm rot="607256">
            <a:off x="5433719" y="1958380"/>
            <a:ext cx="2094316" cy="2678351"/>
          </a:xfrm>
          <a:custGeom>
            <a:avLst/>
            <a:gdLst>
              <a:gd name="T0" fmla="*/ 50 w 194"/>
              <a:gd name="T1" fmla="*/ 248 h 248"/>
              <a:gd name="T2" fmla="*/ 140 w 194"/>
              <a:gd name="T3" fmla="*/ 167 h 248"/>
              <a:gd name="T4" fmla="*/ 193 w 194"/>
              <a:gd name="T5" fmla="*/ 0 h 248"/>
              <a:gd name="T6" fmla="*/ 50 w 194"/>
              <a:gd name="T7" fmla="*/ 101 h 248"/>
              <a:gd name="T8" fmla="*/ 0 w 194"/>
              <a:gd name="T9" fmla="*/ 212 h 248"/>
              <a:gd name="T10" fmla="*/ 50 w 194"/>
              <a:gd name="T11" fmla="*/ 248 h 248"/>
            </a:gdLst>
            <a:ahLst/>
            <a:cxnLst>
              <a:cxn ang="0">
                <a:pos x="T0" y="T1"/>
              </a:cxn>
              <a:cxn ang="0">
                <a:pos x="T2" y="T3"/>
              </a:cxn>
              <a:cxn ang="0">
                <a:pos x="T4" y="T5"/>
              </a:cxn>
              <a:cxn ang="0">
                <a:pos x="T6" y="T7"/>
              </a:cxn>
              <a:cxn ang="0">
                <a:pos x="T8" y="T9"/>
              </a:cxn>
              <a:cxn ang="0">
                <a:pos x="T10" y="T11"/>
              </a:cxn>
            </a:cxnLst>
            <a:rect l="0" t="0" r="r" b="b"/>
            <a:pathLst>
              <a:path w="194" h="248">
                <a:moveTo>
                  <a:pt x="50" y="248"/>
                </a:moveTo>
                <a:cubicBezTo>
                  <a:pt x="80" y="233"/>
                  <a:pt x="106" y="213"/>
                  <a:pt x="140" y="167"/>
                </a:cubicBezTo>
                <a:cubicBezTo>
                  <a:pt x="194" y="92"/>
                  <a:pt x="193" y="0"/>
                  <a:pt x="193" y="0"/>
                </a:cubicBezTo>
                <a:cubicBezTo>
                  <a:pt x="193" y="0"/>
                  <a:pt x="105" y="27"/>
                  <a:pt x="50" y="101"/>
                </a:cubicBezTo>
                <a:cubicBezTo>
                  <a:pt x="17" y="148"/>
                  <a:pt x="6" y="179"/>
                  <a:pt x="0" y="212"/>
                </a:cubicBezTo>
                <a:cubicBezTo>
                  <a:pt x="50" y="248"/>
                  <a:pt x="50" y="248"/>
                  <a:pt x="50" y="248"/>
                </a:cubicBezTo>
              </a:path>
            </a:pathLst>
          </a:custGeom>
          <a:solidFill>
            <a:sysClr val="window" lastClr="FFFFFF">
              <a:lumMod val="95000"/>
            </a:sysClr>
          </a:solidFill>
          <a:ln>
            <a:noFill/>
          </a:ln>
        </p:spPr>
        <p:txBody>
          <a:bodyPr wrap="square" lIns="91440" tIns="45720" rIns="91440" bIns="45720" anchor="ctr">
            <a:normAutofit/>
          </a:bodyPr>
          <a:p>
            <a:pPr algn="ctr"/>
          </a:p>
        </p:txBody>
      </p:sp>
      <p:sp>
        <p:nvSpPr>
          <p:cNvPr id="13" name="任意多边形 12"/>
          <p:cNvSpPr/>
          <p:nvPr>
            <p:custDataLst>
              <p:tags r:id="rId9"/>
            </p:custDataLst>
          </p:nvPr>
        </p:nvSpPr>
        <p:spPr bwMode="auto">
          <a:xfrm rot="607256">
            <a:off x="5257397" y="3949542"/>
            <a:ext cx="693542" cy="547533"/>
          </a:xfrm>
          <a:custGeom>
            <a:avLst/>
            <a:gdLst>
              <a:gd name="T0" fmla="*/ 3 w 64"/>
              <a:gd name="T1" fmla="*/ 0 h 51"/>
              <a:gd name="T2" fmla="*/ 0 w 64"/>
              <a:gd name="T3" fmla="*/ 15 h 51"/>
              <a:gd name="T4" fmla="*/ 50 w 64"/>
              <a:gd name="T5" fmla="*/ 51 h 51"/>
              <a:gd name="T6" fmla="*/ 64 w 64"/>
              <a:gd name="T7" fmla="*/ 44 h 51"/>
              <a:gd name="T8" fmla="*/ 3 w 64"/>
              <a:gd name="T9" fmla="*/ 0 h 51"/>
            </a:gdLst>
            <a:ahLst/>
            <a:cxnLst>
              <a:cxn ang="0">
                <a:pos x="T0" y="T1"/>
              </a:cxn>
              <a:cxn ang="0">
                <a:pos x="T2" y="T3"/>
              </a:cxn>
              <a:cxn ang="0">
                <a:pos x="T4" y="T5"/>
              </a:cxn>
              <a:cxn ang="0">
                <a:pos x="T6" y="T7"/>
              </a:cxn>
              <a:cxn ang="0">
                <a:pos x="T8" y="T9"/>
              </a:cxn>
            </a:cxnLst>
            <a:rect l="0" t="0" r="r" b="b"/>
            <a:pathLst>
              <a:path w="64" h="51">
                <a:moveTo>
                  <a:pt x="3" y="0"/>
                </a:moveTo>
                <a:cubicBezTo>
                  <a:pt x="2" y="5"/>
                  <a:pt x="1" y="10"/>
                  <a:pt x="0" y="15"/>
                </a:cubicBezTo>
                <a:cubicBezTo>
                  <a:pt x="50" y="51"/>
                  <a:pt x="50" y="51"/>
                  <a:pt x="50" y="51"/>
                </a:cubicBezTo>
                <a:cubicBezTo>
                  <a:pt x="55" y="49"/>
                  <a:pt x="59" y="46"/>
                  <a:pt x="64" y="44"/>
                </a:cubicBezTo>
                <a:cubicBezTo>
                  <a:pt x="3" y="0"/>
                  <a:pt x="3" y="0"/>
                  <a:pt x="3" y="0"/>
                </a:cubicBezTo>
              </a:path>
            </a:pathLst>
          </a:custGeom>
          <a:solidFill>
            <a:srgbClr val="508E53">
              <a:lumMod val="75000"/>
            </a:srgbClr>
          </a:solidFill>
          <a:ln>
            <a:noFill/>
          </a:ln>
        </p:spPr>
        <p:txBody>
          <a:bodyPr wrap="square" lIns="91440" tIns="45720" rIns="91440" bIns="45720" anchor="ctr">
            <a:normAutofit/>
          </a:bodyPr>
          <a:p>
            <a:pPr algn="ctr"/>
          </a:p>
        </p:txBody>
      </p:sp>
      <p:sp>
        <p:nvSpPr>
          <p:cNvPr id="14" name="任意多边形 13"/>
          <p:cNvSpPr/>
          <p:nvPr>
            <p:custDataLst>
              <p:tags r:id="rId10"/>
            </p:custDataLst>
          </p:nvPr>
        </p:nvSpPr>
        <p:spPr bwMode="auto">
          <a:xfrm rot="607256">
            <a:off x="6912720" y="2089348"/>
            <a:ext cx="766547" cy="839551"/>
          </a:xfrm>
          <a:custGeom>
            <a:avLst/>
            <a:gdLst>
              <a:gd name="T0" fmla="*/ 59 w 71"/>
              <a:gd name="T1" fmla="*/ 78 h 78"/>
              <a:gd name="T2" fmla="*/ 70 w 71"/>
              <a:gd name="T3" fmla="*/ 0 h 78"/>
              <a:gd name="T4" fmla="*/ 0 w 71"/>
              <a:gd name="T5" fmla="*/ 34 h 78"/>
              <a:gd name="T6" fmla="*/ 59 w 71"/>
              <a:gd name="T7" fmla="*/ 78 h 78"/>
            </a:gdLst>
            <a:ahLst/>
            <a:cxnLst>
              <a:cxn ang="0">
                <a:pos x="T0" y="T1"/>
              </a:cxn>
              <a:cxn ang="0">
                <a:pos x="T2" y="T3"/>
              </a:cxn>
              <a:cxn ang="0">
                <a:pos x="T4" y="T5"/>
              </a:cxn>
              <a:cxn ang="0">
                <a:pos x="T6" y="T7"/>
              </a:cxn>
            </a:cxnLst>
            <a:rect l="0" t="0" r="r" b="b"/>
            <a:pathLst>
              <a:path w="71" h="78">
                <a:moveTo>
                  <a:pt x="59" y="78"/>
                </a:moveTo>
                <a:cubicBezTo>
                  <a:pt x="71" y="34"/>
                  <a:pt x="70" y="0"/>
                  <a:pt x="70" y="0"/>
                </a:cubicBezTo>
                <a:cubicBezTo>
                  <a:pt x="70" y="0"/>
                  <a:pt x="37" y="10"/>
                  <a:pt x="0" y="34"/>
                </a:cubicBezTo>
                <a:cubicBezTo>
                  <a:pt x="59" y="78"/>
                  <a:pt x="59" y="78"/>
                  <a:pt x="59" y="78"/>
                </a:cubicBezTo>
              </a:path>
            </a:pathLst>
          </a:custGeom>
          <a:solidFill>
            <a:sysClr val="window" lastClr="FFFFFF">
              <a:lumMod val="85000"/>
            </a:sysClr>
          </a:solidFill>
          <a:ln>
            <a:noFill/>
          </a:ln>
        </p:spPr>
        <p:txBody>
          <a:bodyPr wrap="square" lIns="91440" tIns="45720" rIns="91440" bIns="45720" anchor="ctr">
            <a:normAutofit/>
          </a:bodyPr>
          <a:p>
            <a:pPr algn="ctr"/>
          </a:p>
        </p:txBody>
      </p:sp>
      <p:sp>
        <p:nvSpPr>
          <p:cNvPr id="17" name="任意多边形 16"/>
          <p:cNvSpPr/>
          <p:nvPr>
            <p:custDataLst>
              <p:tags r:id="rId11"/>
            </p:custDataLst>
          </p:nvPr>
        </p:nvSpPr>
        <p:spPr bwMode="auto">
          <a:xfrm rot="607256">
            <a:off x="5171506" y="3634781"/>
            <a:ext cx="866927" cy="1168071"/>
          </a:xfrm>
          <a:custGeom>
            <a:avLst/>
            <a:gdLst>
              <a:gd name="T0" fmla="*/ 33 w 80"/>
              <a:gd name="T1" fmla="*/ 52 h 108"/>
              <a:gd name="T2" fmla="*/ 0 w 80"/>
              <a:gd name="T3" fmla="*/ 108 h 108"/>
              <a:gd name="T4" fmla="*/ 43 w 80"/>
              <a:gd name="T5" fmla="*/ 59 h 108"/>
              <a:gd name="T6" fmla="*/ 77 w 80"/>
              <a:gd name="T7" fmla="*/ 2 h 108"/>
              <a:gd name="T8" fmla="*/ 33 w 80"/>
              <a:gd name="T9" fmla="*/ 52 h 108"/>
            </a:gdLst>
            <a:ahLst/>
            <a:cxnLst>
              <a:cxn ang="0">
                <a:pos x="T0" y="T1"/>
              </a:cxn>
              <a:cxn ang="0">
                <a:pos x="T2" y="T3"/>
              </a:cxn>
              <a:cxn ang="0">
                <a:pos x="T4" y="T5"/>
              </a:cxn>
              <a:cxn ang="0">
                <a:pos x="T6" y="T7"/>
              </a:cxn>
              <a:cxn ang="0">
                <a:pos x="T8" y="T9"/>
              </a:cxn>
            </a:cxnLst>
            <a:rect l="0" t="0" r="r" b="b"/>
            <a:pathLst>
              <a:path w="80" h="108">
                <a:moveTo>
                  <a:pt x="33" y="52"/>
                </a:moveTo>
                <a:cubicBezTo>
                  <a:pt x="12" y="81"/>
                  <a:pt x="0" y="108"/>
                  <a:pt x="0" y="108"/>
                </a:cubicBezTo>
                <a:cubicBezTo>
                  <a:pt x="0" y="108"/>
                  <a:pt x="22" y="88"/>
                  <a:pt x="43" y="59"/>
                </a:cubicBezTo>
                <a:cubicBezTo>
                  <a:pt x="65" y="30"/>
                  <a:pt x="80" y="4"/>
                  <a:pt x="77" y="2"/>
                </a:cubicBezTo>
                <a:cubicBezTo>
                  <a:pt x="74" y="0"/>
                  <a:pt x="55" y="22"/>
                  <a:pt x="33" y="52"/>
                </a:cubicBezTo>
              </a:path>
            </a:pathLst>
          </a:custGeom>
          <a:solidFill>
            <a:srgbClr val="508E53"/>
          </a:solidFill>
          <a:ln>
            <a:noFill/>
          </a:ln>
        </p:spPr>
        <p:txBody>
          <a:bodyPr wrap="square" lIns="91440" tIns="45720" rIns="91440" bIns="45720" anchor="ctr">
            <a:normAutofit/>
          </a:bodyPr>
          <a:p>
            <a:pPr algn="ctr"/>
          </a:p>
        </p:txBody>
      </p:sp>
      <p:sp>
        <p:nvSpPr>
          <p:cNvPr id="18" name="任意多边形 17"/>
          <p:cNvSpPr/>
          <p:nvPr>
            <p:custDataLst>
              <p:tags r:id="rId12"/>
            </p:custDataLst>
          </p:nvPr>
        </p:nvSpPr>
        <p:spPr bwMode="auto">
          <a:xfrm rot="607256">
            <a:off x="6435634" y="2779945"/>
            <a:ext cx="647914" cy="638789"/>
          </a:xfrm>
          <a:custGeom>
            <a:avLst/>
            <a:gdLst>
              <a:gd name="T0" fmla="*/ 51 w 60"/>
              <a:gd name="T1" fmla="*/ 45 h 59"/>
              <a:gd name="T2" fmla="*/ 15 w 60"/>
              <a:gd name="T3" fmla="*/ 51 h 59"/>
              <a:gd name="T4" fmla="*/ 9 w 60"/>
              <a:gd name="T5" fmla="*/ 14 h 59"/>
              <a:gd name="T6" fmla="*/ 45 w 60"/>
              <a:gd name="T7" fmla="*/ 8 h 59"/>
              <a:gd name="T8" fmla="*/ 51 w 60"/>
              <a:gd name="T9" fmla="*/ 45 h 59"/>
            </a:gdLst>
            <a:ahLst/>
            <a:cxnLst>
              <a:cxn ang="0">
                <a:pos x="T0" y="T1"/>
              </a:cxn>
              <a:cxn ang="0">
                <a:pos x="T2" y="T3"/>
              </a:cxn>
              <a:cxn ang="0">
                <a:pos x="T4" y="T5"/>
              </a:cxn>
              <a:cxn ang="0">
                <a:pos x="T6" y="T7"/>
              </a:cxn>
              <a:cxn ang="0">
                <a:pos x="T8" y="T9"/>
              </a:cxn>
            </a:cxnLst>
            <a:rect l="0" t="0" r="r" b="b"/>
            <a:pathLst>
              <a:path w="60" h="59">
                <a:moveTo>
                  <a:pt x="51" y="45"/>
                </a:moveTo>
                <a:cubicBezTo>
                  <a:pt x="43" y="57"/>
                  <a:pt x="26" y="59"/>
                  <a:pt x="15" y="51"/>
                </a:cubicBezTo>
                <a:cubicBezTo>
                  <a:pt x="3" y="42"/>
                  <a:pt x="0" y="26"/>
                  <a:pt x="9" y="14"/>
                </a:cubicBezTo>
                <a:cubicBezTo>
                  <a:pt x="17" y="2"/>
                  <a:pt x="34" y="0"/>
                  <a:pt x="45" y="8"/>
                </a:cubicBezTo>
                <a:cubicBezTo>
                  <a:pt x="57" y="17"/>
                  <a:pt x="60" y="33"/>
                  <a:pt x="51" y="45"/>
                </a:cubicBezTo>
              </a:path>
            </a:pathLst>
          </a:custGeom>
          <a:solidFill>
            <a:sysClr val="window" lastClr="FFFFFF">
              <a:lumMod val="85000"/>
            </a:sysClr>
          </a:solidFill>
          <a:ln>
            <a:noFill/>
          </a:ln>
        </p:spPr>
        <p:txBody>
          <a:bodyPr wrap="square" lIns="91440" tIns="45720" rIns="91440" bIns="45720" anchor="ctr">
            <a:normAutofit/>
          </a:bodyPr>
          <a:p>
            <a:pPr algn="ctr"/>
          </a:p>
        </p:txBody>
      </p:sp>
      <p:sp>
        <p:nvSpPr>
          <p:cNvPr id="19" name="任意多边形 18"/>
          <p:cNvSpPr/>
          <p:nvPr>
            <p:custDataLst>
              <p:tags r:id="rId13"/>
            </p:custDataLst>
          </p:nvPr>
        </p:nvSpPr>
        <p:spPr bwMode="auto">
          <a:xfrm rot="607256">
            <a:off x="6522329" y="2866639"/>
            <a:ext cx="474529" cy="465403"/>
          </a:xfrm>
          <a:custGeom>
            <a:avLst/>
            <a:gdLst>
              <a:gd name="T0" fmla="*/ 38 w 44"/>
              <a:gd name="T1" fmla="*/ 33 h 43"/>
              <a:gd name="T2" fmla="*/ 11 w 44"/>
              <a:gd name="T3" fmla="*/ 37 h 43"/>
              <a:gd name="T4" fmla="*/ 6 w 44"/>
              <a:gd name="T5" fmla="*/ 10 h 43"/>
              <a:gd name="T6" fmla="*/ 33 w 44"/>
              <a:gd name="T7" fmla="*/ 6 h 43"/>
              <a:gd name="T8" fmla="*/ 38 w 44"/>
              <a:gd name="T9" fmla="*/ 33 h 43"/>
            </a:gdLst>
            <a:ahLst/>
            <a:cxnLst>
              <a:cxn ang="0">
                <a:pos x="T0" y="T1"/>
              </a:cxn>
              <a:cxn ang="0">
                <a:pos x="T2" y="T3"/>
              </a:cxn>
              <a:cxn ang="0">
                <a:pos x="T4" y="T5"/>
              </a:cxn>
              <a:cxn ang="0">
                <a:pos x="T6" y="T7"/>
              </a:cxn>
              <a:cxn ang="0">
                <a:pos x="T8" y="T9"/>
              </a:cxn>
            </a:cxnLst>
            <a:rect l="0" t="0" r="r" b="b"/>
            <a:pathLst>
              <a:path w="44" h="43">
                <a:moveTo>
                  <a:pt x="38" y="33"/>
                </a:moveTo>
                <a:cubicBezTo>
                  <a:pt x="31" y="41"/>
                  <a:pt x="19" y="43"/>
                  <a:pt x="11" y="37"/>
                </a:cubicBezTo>
                <a:cubicBezTo>
                  <a:pt x="2" y="31"/>
                  <a:pt x="0" y="19"/>
                  <a:pt x="6" y="10"/>
                </a:cubicBezTo>
                <a:cubicBezTo>
                  <a:pt x="13" y="2"/>
                  <a:pt x="25" y="0"/>
                  <a:pt x="33" y="6"/>
                </a:cubicBezTo>
                <a:cubicBezTo>
                  <a:pt x="42" y="12"/>
                  <a:pt x="44" y="24"/>
                  <a:pt x="38" y="33"/>
                </a:cubicBezTo>
              </a:path>
            </a:pathLst>
          </a:custGeom>
          <a:solidFill>
            <a:srgbClr val="508E53"/>
          </a:solidFill>
          <a:ln>
            <a:noFill/>
          </a:ln>
        </p:spPr>
        <p:txBody>
          <a:bodyPr wrap="square" lIns="91440" tIns="45720" rIns="91440" bIns="45720" anchor="ctr">
            <a:normAutofit/>
          </a:bodyPr>
          <a:p>
            <a:pPr algn="ctr"/>
          </a:p>
        </p:txBody>
      </p:sp>
      <p:sp>
        <p:nvSpPr>
          <p:cNvPr id="20" name="任意多边形 19"/>
          <p:cNvSpPr/>
          <p:nvPr>
            <p:custDataLst>
              <p:tags r:id="rId14"/>
            </p:custDataLst>
          </p:nvPr>
        </p:nvSpPr>
        <p:spPr bwMode="auto">
          <a:xfrm rot="607256">
            <a:off x="5596686" y="4394751"/>
            <a:ext cx="159698" cy="118633"/>
          </a:xfrm>
          <a:custGeom>
            <a:avLst/>
            <a:gdLst>
              <a:gd name="T0" fmla="*/ 0 w 35"/>
              <a:gd name="T1" fmla="*/ 0 h 26"/>
              <a:gd name="T2" fmla="*/ 0 w 35"/>
              <a:gd name="T3" fmla="*/ 0 h 26"/>
              <a:gd name="T4" fmla="*/ 35 w 35"/>
              <a:gd name="T5" fmla="*/ 26 h 26"/>
              <a:gd name="T6" fmla="*/ 33 w 35"/>
              <a:gd name="T7" fmla="*/ 26 h 26"/>
              <a:gd name="T8" fmla="*/ 0 w 35"/>
              <a:gd name="T9" fmla="*/ 0 h 26"/>
            </a:gdLst>
            <a:ahLst/>
            <a:cxnLst>
              <a:cxn ang="0">
                <a:pos x="T0" y="T1"/>
              </a:cxn>
              <a:cxn ang="0">
                <a:pos x="T2" y="T3"/>
              </a:cxn>
              <a:cxn ang="0">
                <a:pos x="T4" y="T5"/>
              </a:cxn>
              <a:cxn ang="0">
                <a:pos x="T6" y="T7"/>
              </a:cxn>
              <a:cxn ang="0">
                <a:pos x="T8" y="T9"/>
              </a:cxn>
            </a:cxnLst>
            <a:rect l="0" t="0" r="r" b="b"/>
            <a:pathLst>
              <a:path w="35" h="26">
                <a:moveTo>
                  <a:pt x="0" y="0"/>
                </a:moveTo>
                <a:lnTo>
                  <a:pt x="0" y="0"/>
                </a:lnTo>
                <a:lnTo>
                  <a:pt x="35" y="26"/>
                </a:lnTo>
                <a:lnTo>
                  <a:pt x="33" y="26"/>
                </a:lnTo>
                <a:lnTo>
                  <a:pt x="0" y="0"/>
                </a:lnTo>
                <a:close/>
              </a:path>
            </a:pathLst>
          </a:custGeom>
          <a:solidFill>
            <a:srgbClr val="808080"/>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25000" lnSpcReduction="20000"/>
          </a:bodyPr>
          <a:p>
            <a:pPr algn="ctr"/>
          </a:p>
        </p:txBody>
      </p:sp>
      <p:sp>
        <p:nvSpPr>
          <p:cNvPr id="23" name="任意多边形 22"/>
          <p:cNvSpPr/>
          <p:nvPr>
            <p:custDataLst>
              <p:tags r:id="rId15"/>
            </p:custDataLst>
          </p:nvPr>
        </p:nvSpPr>
        <p:spPr bwMode="auto">
          <a:xfrm rot="607256">
            <a:off x="5723686" y="4521751"/>
            <a:ext cx="159698" cy="118633"/>
          </a:xfrm>
          <a:custGeom>
            <a:avLst/>
            <a:gdLst>
              <a:gd name="T0" fmla="*/ 0 w 35"/>
              <a:gd name="T1" fmla="*/ 0 h 26"/>
              <a:gd name="T2" fmla="*/ 0 w 35"/>
              <a:gd name="T3" fmla="*/ 0 h 26"/>
              <a:gd name="T4" fmla="*/ 35 w 35"/>
              <a:gd name="T5" fmla="*/ 26 h 26"/>
              <a:gd name="T6" fmla="*/ 33 w 35"/>
              <a:gd name="T7" fmla="*/ 26 h 26"/>
              <a:gd name="T8" fmla="*/ 0 w 35"/>
              <a:gd name="T9" fmla="*/ 0 h 26"/>
            </a:gdLst>
            <a:ahLst/>
            <a:cxnLst>
              <a:cxn ang="0">
                <a:pos x="T0" y="T1"/>
              </a:cxn>
              <a:cxn ang="0">
                <a:pos x="T2" y="T3"/>
              </a:cxn>
              <a:cxn ang="0">
                <a:pos x="T4" y="T5"/>
              </a:cxn>
              <a:cxn ang="0">
                <a:pos x="T6" y="T7"/>
              </a:cxn>
              <a:cxn ang="0">
                <a:pos x="T8" y="T9"/>
              </a:cxn>
            </a:cxnLst>
            <a:rect l="0" t="0" r="r" b="b"/>
            <a:pathLst>
              <a:path w="35" h="26">
                <a:moveTo>
                  <a:pt x="0" y="0"/>
                </a:moveTo>
                <a:lnTo>
                  <a:pt x="0" y="0"/>
                </a:lnTo>
                <a:lnTo>
                  <a:pt x="35" y="26"/>
                </a:lnTo>
                <a:lnTo>
                  <a:pt x="33" y="2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25000" lnSpcReduction="20000"/>
          </a:bodyPr>
          <a:p>
            <a:pPr algn="ctr"/>
          </a:p>
        </p:txBody>
      </p:sp>
      <p:sp>
        <p:nvSpPr>
          <p:cNvPr id="24" name="任意多边形 23"/>
          <p:cNvSpPr/>
          <p:nvPr>
            <p:custDataLst>
              <p:tags r:id="rId16"/>
            </p:custDataLst>
          </p:nvPr>
        </p:nvSpPr>
        <p:spPr bwMode="auto">
          <a:xfrm rot="607256">
            <a:off x="5447520" y="4349602"/>
            <a:ext cx="301144" cy="282893"/>
          </a:xfrm>
          <a:custGeom>
            <a:avLst/>
            <a:gdLst>
              <a:gd name="T0" fmla="*/ 8 w 28"/>
              <a:gd name="T1" fmla="*/ 0 h 26"/>
              <a:gd name="T2" fmla="*/ 3 w 28"/>
              <a:gd name="T3" fmla="*/ 7 h 26"/>
              <a:gd name="T4" fmla="*/ 0 w 28"/>
              <a:gd name="T5" fmla="*/ 11 h 26"/>
              <a:gd name="T6" fmla="*/ 20 w 28"/>
              <a:gd name="T7" fmla="*/ 26 h 26"/>
              <a:gd name="T8" fmla="*/ 28 w 28"/>
              <a:gd name="T9" fmla="*/ 14 h 26"/>
              <a:gd name="T10" fmla="*/ 13 w 28"/>
              <a:gd name="T11" fmla="*/ 3 h 26"/>
              <a:gd name="T12" fmla="*/ 8 w 28"/>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8" h="26">
                <a:moveTo>
                  <a:pt x="8" y="0"/>
                </a:moveTo>
                <a:cubicBezTo>
                  <a:pt x="6" y="2"/>
                  <a:pt x="5" y="5"/>
                  <a:pt x="3" y="7"/>
                </a:cubicBezTo>
                <a:cubicBezTo>
                  <a:pt x="2" y="8"/>
                  <a:pt x="1" y="9"/>
                  <a:pt x="0" y="11"/>
                </a:cubicBezTo>
                <a:cubicBezTo>
                  <a:pt x="20" y="26"/>
                  <a:pt x="20" y="26"/>
                  <a:pt x="20" y="26"/>
                </a:cubicBezTo>
                <a:cubicBezTo>
                  <a:pt x="28" y="14"/>
                  <a:pt x="28" y="14"/>
                  <a:pt x="28" y="14"/>
                </a:cubicBezTo>
                <a:cubicBezTo>
                  <a:pt x="13" y="3"/>
                  <a:pt x="13" y="3"/>
                  <a:pt x="13" y="3"/>
                </a:cubicBezTo>
                <a:cubicBezTo>
                  <a:pt x="8" y="0"/>
                  <a:pt x="8" y="0"/>
                  <a:pt x="8" y="0"/>
                </a:cubicBezTo>
              </a:path>
            </a:pathLst>
          </a:custGeom>
          <a:solidFill>
            <a:sysClr val="window" lastClr="FFFFFF">
              <a:lumMod val="65000"/>
            </a:sysClr>
          </a:solidFill>
          <a:ln>
            <a:noFill/>
          </a:ln>
        </p:spPr>
        <p:txBody>
          <a:bodyPr wrap="square" lIns="91440" tIns="45720" rIns="91440" bIns="45720" anchor="ctr">
            <a:normAutofit fontScale="75000" lnSpcReduction="20000"/>
          </a:bodyPr>
          <a:p>
            <a:pPr algn="ctr"/>
          </a:p>
        </p:txBody>
      </p:sp>
      <p:sp>
        <p:nvSpPr>
          <p:cNvPr id="25" name="任意多边形 24"/>
          <p:cNvSpPr/>
          <p:nvPr>
            <p:custDataLst>
              <p:tags r:id="rId17"/>
            </p:custDataLst>
          </p:nvPr>
        </p:nvSpPr>
        <p:spPr bwMode="auto">
          <a:xfrm rot="607256">
            <a:off x="5545233" y="4357446"/>
            <a:ext cx="205324" cy="150572"/>
          </a:xfrm>
          <a:custGeom>
            <a:avLst/>
            <a:gdLst>
              <a:gd name="T0" fmla="*/ 0 w 19"/>
              <a:gd name="T1" fmla="*/ 0 h 14"/>
              <a:gd name="T2" fmla="*/ 0 w 19"/>
              <a:gd name="T3" fmla="*/ 0 h 14"/>
              <a:gd name="T4" fmla="*/ 19 w 19"/>
              <a:gd name="T5" fmla="*/ 14 h 14"/>
              <a:gd name="T6" fmla="*/ 0 w 19"/>
              <a:gd name="T7" fmla="*/ 0 h 14"/>
            </a:gdLst>
            <a:ahLst/>
            <a:cxnLst>
              <a:cxn ang="0">
                <a:pos x="T0" y="T1"/>
              </a:cxn>
              <a:cxn ang="0">
                <a:pos x="T2" y="T3"/>
              </a:cxn>
              <a:cxn ang="0">
                <a:pos x="T4" y="T5"/>
              </a:cxn>
              <a:cxn ang="0">
                <a:pos x="T6" y="T7"/>
              </a:cxn>
            </a:cxnLst>
            <a:rect l="0" t="0" r="r" b="b"/>
            <a:pathLst>
              <a:path w="19" h="14">
                <a:moveTo>
                  <a:pt x="0" y="0"/>
                </a:moveTo>
                <a:cubicBezTo>
                  <a:pt x="0" y="0"/>
                  <a:pt x="0" y="0"/>
                  <a:pt x="0" y="0"/>
                </a:cubicBezTo>
                <a:cubicBezTo>
                  <a:pt x="19" y="14"/>
                  <a:pt x="19" y="14"/>
                  <a:pt x="19" y="14"/>
                </a:cubicBezTo>
                <a:cubicBezTo>
                  <a:pt x="0" y="0"/>
                  <a:pt x="0" y="0"/>
                  <a:pt x="0" y="0"/>
                </a:cubicBezTo>
              </a:path>
            </a:pathLst>
          </a:custGeom>
          <a:solidFill>
            <a:srgbClr val="00334E"/>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25000" lnSpcReduction="20000"/>
          </a:bodyPr>
          <a:p>
            <a:pPr algn="ctr"/>
          </a:p>
        </p:txBody>
      </p:sp>
      <p:sp>
        <p:nvSpPr>
          <p:cNvPr id="27" name="任意多边形 26"/>
          <p:cNvSpPr/>
          <p:nvPr>
            <p:custDataLst>
              <p:tags r:id="rId18"/>
            </p:custDataLst>
          </p:nvPr>
        </p:nvSpPr>
        <p:spPr bwMode="auto">
          <a:xfrm rot="607256">
            <a:off x="5498919" y="4335163"/>
            <a:ext cx="54752" cy="77567"/>
          </a:xfrm>
          <a:custGeom>
            <a:avLst/>
            <a:gdLst>
              <a:gd name="T0" fmla="*/ 5 w 5"/>
              <a:gd name="T1" fmla="*/ 0 h 7"/>
              <a:gd name="T2" fmla="*/ 0 w 5"/>
              <a:gd name="T3" fmla="*/ 7 h 7"/>
              <a:gd name="T4" fmla="*/ 5 w 5"/>
              <a:gd name="T5" fmla="*/ 0 h 7"/>
              <a:gd name="T6" fmla="*/ 5 w 5"/>
              <a:gd name="T7" fmla="*/ 0 h 7"/>
              <a:gd name="T8" fmla="*/ 5 w 5"/>
              <a:gd name="T9" fmla="*/ 0 h 7"/>
              <a:gd name="T10" fmla="*/ 5 w 5"/>
              <a:gd name="T11" fmla="*/ 0 h 7"/>
              <a:gd name="T12" fmla="*/ 5 w 5"/>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5" h="7">
                <a:moveTo>
                  <a:pt x="5" y="0"/>
                </a:moveTo>
                <a:cubicBezTo>
                  <a:pt x="3" y="2"/>
                  <a:pt x="2" y="5"/>
                  <a:pt x="0" y="7"/>
                </a:cubicBezTo>
                <a:cubicBezTo>
                  <a:pt x="2" y="5"/>
                  <a:pt x="3" y="2"/>
                  <a:pt x="5" y="0"/>
                </a:cubicBezTo>
                <a:cubicBezTo>
                  <a:pt x="5" y="0"/>
                  <a:pt x="5" y="0"/>
                  <a:pt x="5" y="0"/>
                </a:cubicBezTo>
                <a:cubicBezTo>
                  <a:pt x="5" y="0"/>
                  <a:pt x="5" y="0"/>
                  <a:pt x="5" y="0"/>
                </a:cubicBezTo>
                <a:cubicBezTo>
                  <a:pt x="5" y="0"/>
                  <a:pt x="5" y="0"/>
                  <a:pt x="5" y="0"/>
                </a:cubicBezTo>
                <a:cubicBezTo>
                  <a:pt x="5" y="0"/>
                  <a:pt x="5" y="0"/>
                  <a:pt x="5" y="0"/>
                </a:cubicBezTo>
              </a:path>
            </a:pathLst>
          </a:custGeom>
          <a:solidFill>
            <a:srgbClr val="00334E"/>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25000" lnSpcReduction="20000"/>
          </a:bodyPr>
          <a:p>
            <a:pPr algn="ctr"/>
          </a:p>
        </p:txBody>
      </p:sp>
      <p:sp>
        <p:nvSpPr>
          <p:cNvPr id="28" name="矩形 27"/>
          <p:cNvSpPr/>
          <p:nvPr>
            <p:custDataLst>
              <p:tags r:id="rId19"/>
            </p:custDataLst>
          </p:nvPr>
        </p:nvSpPr>
        <p:spPr bwMode="auto">
          <a:xfrm rot="607256">
            <a:off x="7737650" y="2161994"/>
            <a:ext cx="4562" cy="4562"/>
          </a:xfrm>
          <a:prstGeom prst="rect">
            <a:avLst/>
          </a:prstGeom>
          <a:solidFill>
            <a:srgbClr val="FCFDF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fontScale="25000" lnSpcReduction="20000"/>
          </a:bodyPr>
          <a:p>
            <a:pPr algn="ctr"/>
          </a:p>
        </p:txBody>
      </p:sp>
      <p:sp>
        <p:nvSpPr>
          <p:cNvPr id="29" name="任意多边形 28"/>
          <p:cNvSpPr/>
          <p:nvPr>
            <p:custDataLst>
              <p:tags r:id="rId20"/>
            </p:custDataLst>
          </p:nvPr>
        </p:nvSpPr>
        <p:spPr bwMode="auto">
          <a:xfrm rot="607256">
            <a:off x="7738085" y="2161628"/>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25000" lnSpcReduction="20000"/>
          </a:bodyPr>
          <a:p>
            <a:pPr algn="ctr"/>
          </a:p>
        </p:txBody>
      </p:sp>
      <p:sp>
        <p:nvSpPr>
          <p:cNvPr id="30" name="矩形 29"/>
          <p:cNvSpPr/>
          <p:nvPr>
            <p:custDataLst>
              <p:tags r:id="rId21"/>
            </p:custDataLst>
          </p:nvPr>
        </p:nvSpPr>
        <p:spPr bwMode="auto">
          <a:xfrm rot="607256">
            <a:off x="7737248" y="2161959"/>
            <a:ext cx="4562" cy="9126"/>
          </a:xfrm>
          <a:prstGeom prst="rect">
            <a:avLst/>
          </a:prstGeom>
          <a:solidFill>
            <a:srgbClr val="EEEFE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fontScale="25000" lnSpcReduction="20000"/>
          </a:bodyPr>
          <a:p>
            <a:pPr algn="ctr"/>
          </a:p>
        </p:txBody>
      </p:sp>
      <p:sp>
        <p:nvSpPr>
          <p:cNvPr id="31" name="矩形 30"/>
          <p:cNvSpPr/>
          <p:nvPr>
            <p:custDataLst>
              <p:tags r:id="rId22"/>
            </p:custDataLst>
          </p:nvPr>
        </p:nvSpPr>
        <p:spPr bwMode="auto">
          <a:xfrm rot="607256">
            <a:off x="7864248" y="2288959"/>
            <a:ext cx="4562" cy="9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fontScale="25000" lnSpcReduction="20000"/>
          </a:bodyPr>
          <a:p>
            <a:pPr algn="ctr"/>
          </a:p>
        </p:txBody>
      </p:sp>
      <p:sp>
        <p:nvSpPr>
          <p:cNvPr id="32" name="矩形 31"/>
          <p:cNvSpPr/>
          <p:nvPr>
            <p:custDataLst>
              <p:tags r:id="rId23"/>
            </p:custDataLst>
          </p:nvPr>
        </p:nvSpPr>
        <p:spPr bwMode="auto">
          <a:xfrm rot="607256">
            <a:off x="7736045" y="2170977"/>
            <a:ext cx="4562" cy="4562"/>
          </a:xfrm>
          <a:prstGeom prst="rect">
            <a:avLst/>
          </a:prstGeom>
          <a:solidFill>
            <a:srgbClr val="FC9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fontScale="25000" lnSpcReduction="20000"/>
          </a:bodyPr>
          <a:p>
            <a:pPr algn="ctr"/>
          </a:p>
        </p:txBody>
      </p:sp>
      <p:sp>
        <p:nvSpPr>
          <p:cNvPr id="33" name="任意多边形 32"/>
          <p:cNvSpPr/>
          <p:nvPr>
            <p:custDataLst>
              <p:tags r:id="rId24"/>
            </p:custDataLst>
          </p:nvPr>
        </p:nvSpPr>
        <p:spPr bwMode="auto">
          <a:xfrm rot="607256">
            <a:off x="7736482" y="2170611"/>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25000" lnSpcReduction="20000"/>
          </a:bodyPr>
          <a:p>
            <a:pPr algn="ctr"/>
          </a:p>
        </p:txBody>
      </p:sp>
      <p:sp>
        <p:nvSpPr>
          <p:cNvPr id="34" name="矩形 33"/>
          <p:cNvSpPr/>
          <p:nvPr>
            <p:custDataLst>
              <p:tags r:id="rId25"/>
            </p:custDataLst>
          </p:nvPr>
        </p:nvSpPr>
        <p:spPr bwMode="auto">
          <a:xfrm rot="607256">
            <a:off x="7864650" y="2288994"/>
            <a:ext cx="4562" cy="4562"/>
          </a:xfrm>
          <a:prstGeom prst="rect">
            <a:avLst/>
          </a:prstGeom>
          <a:solidFill>
            <a:srgbClr val="FCFDF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fontScale="25000" lnSpcReduction="20000"/>
          </a:bodyPr>
          <a:p>
            <a:pPr algn="ctr"/>
          </a:p>
        </p:txBody>
      </p:sp>
      <p:sp>
        <p:nvSpPr>
          <p:cNvPr id="35" name="任意多边形 34"/>
          <p:cNvSpPr/>
          <p:nvPr>
            <p:custDataLst>
              <p:tags r:id="rId26"/>
            </p:custDataLst>
          </p:nvPr>
        </p:nvSpPr>
        <p:spPr bwMode="auto">
          <a:xfrm rot="607256">
            <a:off x="7865085" y="2288628"/>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25000" lnSpcReduction="20000"/>
          </a:bodyPr>
          <a:p>
            <a:pPr algn="ctr"/>
          </a:p>
        </p:txBody>
      </p:sp>
      <p:sp>
        <p:nvSpPr>
          <p:cNvPr id="36" name="矩形 35"/>
          <p:cNvSpPr/>
          <p:nvPr>
            <p:custDataLst>
              <p:tags r:id="rId27"/>
            </p:custDataLst>
          </p:nvPr>
        </p:nvSpPr>
        <p:spPr bwMode="auto">
          <a:xfrm rot="607256">
            <a:off x="7991650" y="2415994"/>
            <a:ext cx="4562" cy="4562"/>
          </a:xfrm>
          <a:prstGeom prst="rect">
            <a:avLst/>
          </a:prstGeom>
          <a:solidFill>
            <a:srgbClr val="EEEFE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fontScale="25000" lnSpcReduction="20000"/>
          </a:bodyPr>
          <a:p>
            <a:pPr algn="ctr"/>
          </a:p>
        </p:txBody>
      </p:sp>
      <p:sp>
        <p:nvSpPr>
          <p:cNvPr id="37" name="矩形 36"/>
          <p:cNvSpPr/>
          <p:nvPr>
            <p:custDataLst>
              <p:tags r:id="rId28"/>
            </p:custDataLst>
          </p:nvPr>
        </p:nvSpPr>
        <p:spPr bwMode="auto">
          <a:xfrm rot="607256">
            <a:off x="8118650" y="2542994"/>
            <a:ext cx="4562" cy="4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fontScale="25000" lnSpcReduction="20000"/>
          </a:bodyPr>
          <a:p>
            <a:pPr algn="ctr"/>
          </a:p>
        </p:txBody>
      </p:sp>
      <p:sp>
        <p:nvSpPr>
          <p:cNvPr id="38" name="矩形 37"/>
          <p:cNvSpPr/>
          <p:nvPr>
            <p:custDataLst>
              <p:tags r:id="rId29"/>
            </p:custDataLst>
          </p:nvPr>
        </p:nvSpPr>
        <p:spPr bwMode="auto">
          <a:xfrm rot="607256">
            <a:off x="8245650" y="2669994"/>
            <a:ext cx="4562" cy="4562"/>
          </a:xfrm>
          <a:prstGeom prst="rect">
            <a:avLst/>
          </a:prstGeom>
          <a:solidFill>
            <a:srgbClr val="FC9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fontScale="25000" lnSpcReduction="20000"/>
          </a:bodyPr>
          <a:p>
            <a:pPr algn="ctr"/>
          </a:p>
        </p:txBody>
      </p:sp>
      <p:sp>
        <p:nvSpPr>
          <p:cNvPr id="39" name="任意多边形 38"/>
          <p:cNvSpPr/>
          <p:nvPr>
            <p:custDataLst>
              <p:tags r:id="rId30"/>
            </p:custDataLst>
          </p:nvPr>
        </p:nvSpPr>
        <p:spPr bwMode="auto">
          <a:xfrm rot="607256">
            <a:off x="7992085" y="2415628"/>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25000" lnSpcReduction="20000"/>
          </a:bodyPr>
          <a:p>
            <a:pPr algn="ctr"/>
          </a:p>
        </p:txBody>
      </p:sp>
      <p:sp>
        <p:nvSpPr>
          <p:cNvPr id="40" name="任意多边形 39"/>
          <p:cNvSpPr/>
          <p:nvPr>
            <p:custDataLst>
              <p:tags r:id="rId31"/>
            </p:custDataLst>
          </p:nvPr>
        </p:nvSpPr>
        <p:spPr bwMode="auto">
          <a:xfrm rot="607256">
            <a:off x="7006201" y="2169822"/>
            <a:ext cx="570347" cy="1742980"/>
          </a:xfrm>
          <a:custGeom>
            <a:avLst/>
            <a:gdLst>
              <a:gd name="T0" fmla="*/ 0 w 53"/>
              <a:gd name="T1" fmla="*/ 161 h 161"/>
              <a:gd name="T2" fmla="*/ 0 w 53"/>
              <a:gd name="T3" fmla="*/ 161 h 161"/>
              <a:gd name="T4" fmla="*/ 0 w 53"/>
              <a:gd name="T5" fmla="*/ 161 h 161"/>
              <a:gd name="T6" fmla="*/ 0 w 53"/>
              <a:gd name="T7" fmla="*/ 160 h 161"/>
              <a:gd name="T8" fmla="*/ 0 w 53"/>
              <a:gd name="T9" fmla="*/ 160 h 161"/>
              <a:gd name="T10" fmla="*/ 0 w 53"/>
              <a:gd name="T11" fmla="*/ 160 h 161"/>
              <a:gd name="T12" fmla="*/ 0 w 53"/>
              <a:gd name="T13" fmla="*/ 160 h 161"/>
              <a:gd name="T14" fmla="*/ 0 w 53"/>
              <a:gd name="T15" fmla="*/ 160 h 161"/>
              <a:gd name="T16" fmla="*/ 0 w 53"/>
              <a:gd name="T17" fmla="*/ 160 h 161"/>
              <a:gd name="T18" fmla="*/ 0 w 53"/>
              <a:gd name="T19" fmla="*/ 160 h 161"/>
              <a:gd name="T20" fmla="*/ 0 w 53"/>
              <a:gd name="T21" fmla="*/ 160 h 161"/>
              <a:gd name="T22" fmla="*/ 0 w 53"/>
              <a:gd name="T23" fmla="*/ 160 h 161"/>
              <a:gd name="T24" fmla="*/ 0 w 53"/>
              <a:gd name="T25" fmla="*/ 160 h 161"/>
              <a:gd name="T26" fmla="*/ 0 w 53"/>
              <a:gd name="T27" fmla="*/ 160 h 161"/>
              <a:gd name="T28" fmla="*/ 0 w 53"/>
              <a:gd name="T29" fmla="*/ 160 h 161"/>
              <a:gd name="T30" fmla="*/ 1 w 53"/>
              <a:gd name="T31" fmla="*/ 159 h 161"/>
              <a:gd name="T32" fmla="*/ 1 w 53"/>
              <a:gd name="T33" fmla="*/ 159 h 161"/>
              <a:gd name="T34" fmla="*/ 1 w 53"/>
              <a:gd name="T35" fmla="*/ 159 h 161"/>
              <a:gd name="T36" fmla="*/ 7 w 53"/>
              <a:gd name="T37" fmla="*/ 150 h 161"/>
              <a:gd name="T38" fmla="*/ 7 w 53"/>
              <a:gd name="T39" fmla="*/ 150 h 161"/>
              <a:gd name="T40" fmla="*/ 7 w 53"/>
              <a:gd name="T41" fmla="*/ 150 h 161"/>
              <a:gd name="T42" fmla="*/ 7 w 53"/>
              <a:gd name="T43" fmla="*/ 149 h 161"/>
              <a:gd name="T44" fmla="*/ 7 w 53"/>
              <a:gd name="T45" fmla="*/ 149 h 161"/>
              <a:gd name="T46" fmla="*/ 7 w 53"/>
              <a:gd name="T47" fmla="*/ 149 h 161"/>
              <a:gd name="T48" fmla="*/ 8 w 53"/>
              <a:gd name="T49" fmla="*/ 149 h 161"/>
              <a:gd name="T50" fmla="*/ 8 w 53"/>
              <a:gd name="T51" fmla="*/ 149 h 161"/>
              <a:gd name="T52" fmla="*/ 8 w 53"/>
              <a:gd name="T53" fmla="*/ 149 h 161"/>
              <a:gd name="T54" fmla="*/ 8 w 53"/>
              <a:gd name="T55" fmla="*/ 149 h 161"/>
              <a:gd name="T56" fmla="*/ 8 w 53"/>
              <a:gd name="T57" fmla="*/ 149 h 161"/>
              <a:gd name="T58" fmla="*/ 8 w 53"/>
              <a:gd name="T59" fmla="*/ 149 h 161"/>
              <a:gd name="T60" fmla="*/ 8 w 53"/>
              <a:gd name="T61" fmla="*/ 149 h 161"/>
              <a:gd name="T62" fmla="*/ 8 w 53"/>
              <a:gd name="T63" fmla="*/ 149 h 161"/>
              <a:gd name="T64" fmla="*/ 8 w 53"/>
              <a:gd name="T65" fmla="*/ 149 h 161"/>
              <a:gd name="T66" fmla="*/ 8 w 53"/>
              <a:gd name="T67" fmla="*/ 148 h 161"/>
              <a:gd name="T68" fmla="*/ 8 w 53"/>
              <a:gd name="T69" fmla="*/ 148 h 161"/>
              <a:gd name="T70" fmla="*/ 8 w 53"/>
              <a:gd name="T71" fmla="*/ 148 h 161"/>
              <a:gd name="T72" fmla="*/ 53 w 53"/>
              <a:gd name="T73" fmla="*/ 0 h 161"/>
              <a:gd name="T74" fmla="*/ 8 w 53"/>
              <a:gd name="T75" fmla="*/ 148 h 161"/>
              <a:gd name="T76" fmla="*/ 53 w 53"/>
              <a:gd name="T77"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3" h="161">
                <a:moveTo>
                  <a:pt x="0" y="161"/>
                </a:moveTo>
                <a:cubicBezTo>
                  <a:pt x="0" y="161"/>
                  <a:pt x="0" y="161"/>
                  <a:pt x="0" y="161"/>
                </a:cubicBezTo>
                <a:cubicBezTo>
                  <a:pt x="0" y="161"/>
                  <a:pt x="0" y="161"/>
                  <a:pt x="0" y="161"/>
                </a:cubicBezTo>
                <a:moveTo>
                  <a:pt x="0" y="160"/>
                </a:moveTo>
                <a:cubicBezTo>
                  <a:pt x="0" y="160"/>
                  <a:pt x="0" y="160"/>
                  <a:pt x="0" y="160"/>
                </a:cubicBezTo>
                <a:cubicBezTo>
                  <a:pt x="0" y="160"/>
                  <a:pt x="0" y="160"/>
                  <a:pt x="0" y="160"/>
                </a:cubicBezTo>
                <a:moveTo>
                  <a:pt x="0" y="160"/>
                </a:moveTo>
                <a:cubicBezTo>
                  <a:pt x="0" y="160"/>
                  <a:pt x="0" y="160"/>
                  <a:pt x="0" y="160"/>
                </a:cubicBezTo>
                <a:cubicBezTo>
                  <a:pt x="0" y="160"/>
                  <a:pt x="0" y="160"/>
                  <a:pt x="0" y="160"/>
                </a:cubicBezTo>
                <a:moveTo>
                  <a:pt x="0" y="160"/>
                </a:moveTo>
                <a:cubicBezTo>
                  <a:pt x="0" y="160"/>
                  <a:pt x="0" y="160"/>
                  <a:pt x="0" y="160"/>
                </a:cubicBezTo>
                <a:cubicBezTo>
                  <a:pt x="0" y="160"/>
                  <a:pt x="0" y="160"/>
                  <a:pt x="0" y="160"/>
                </a:cubicBezTo>
                <a:moveTo>
                  <a:pt x="0" y="160"/>
                </a:moveTo>
                <a:cubicBezTo>
                  <a:pt x="0" y="160"/>
                  <a:pt x="0" y="160"/>
                  <a:pt x="0" y="160"/>
                </a:cubicBezTo>
                <a:cubicBezTo>
                  <a:pt x="0" y="160"/>
                  <a:pt x="0" y="160"/>
                  <a:pt x="0" y="160"/>
                </a:cubicBezTo>
                <a:moveTo>
                  <a:pt x="1" y="159"/>
                </a:moveTo>
                <a:cubicBezTo>
                  <a:pt x="1" y="159"/>
                  <a:pt x="1" y="159"/>
                  <a:pt x="1" y="159"/>
                </a:cubicBezTo>
                <a:cubicBezTo>
                  <a:pt x="1" y="159"/>
                  <a:pt x="1" y="159"/>
                  <a:pt x="1" y="159"/>
                </a:cubicBezTo>
                <a:moveTo>
                  <a:pt x="7" y="150"/>
                </a:moveTo>
                <a:cubicBezTo>
                  <a:pt x="7" y="150"/>
                  <a:pt x="7" y="150"/>
                  <a:pt x="7" y="150"/>
                </a:cubicBezTo>
                <a:cubicBezTo>
                  <a:pt x="7" y="150"/>
                  <a:pt x="7" y="150"/>
                  <a:pt x="7" y="150"/>
                </a:cubicBezTo>
                <a:moveTo>
                  <a:pt x="7" y="149"/>
                </a:moveTo>
                <a:cubicBezTo>
                  <a:pt x="7" y="149"/>
                  <a:pt x="7" y="149"/>
                  <a:pt x="7" y="149"/>
                </a:cubicBezTo>
                <a:cubicBezTo>
                  <a:pt x="7" y="149"/>
                  <a:pt x="7" y="149"/>
                  <a:pt x="7" y="149"/>
                </a:cubicBezTo>
                <a:moveTo>
                  <a:pt x="8" y="149"/>
                </a:moveTo>
                <a:cubicBezTo>
                  <a:pt x="8" y="149"/>
                  <a:pt x="8" y="149"/>
                  <a:pt x="8" y="149"/>
                </a:cubicBezTo>
                <a:cubicBezTo>
                  <a:pt x="8" y="149"/>
                  <a:pt x="8" y="149"/>
                  <a:pt x="8" y="149"/>
                </a:cubicBezTo>
                <a:moveTo>
                  <a:pt x="8" y="149"/>
                </a:moveTo>
                <a:cubicBezTo>
                  <a:pt x="8" y="149"/>
                  <a:pt x="8" y="149"/>
                  <a:pt x="8" y="149"/>
                </a:cubicBezTo>
                <a:cubicBezTo>
                  <a:pt x="8" y="149"/>
                  <a:pt x="8" y="149"/>
                  <a:pt x="8" y="149"/>
                </a:cubicBezTo>
                <a:moveTo>
                  <a:pt x="8" y="149"/>
                </a:moveTo>
                <a:cubicBezTo>
                  <a:pt x="8" y="149"/>
                  <a:pt x="8" y="149"/>
                  <a:pt x="8" y="149"/>
                </a:cubicBezTo>
                <a:cubicBezTo>
                  <a:pt x="8" y="149"/>
                  <a:pt x="8" y="149"/>
                  <a:pt x="8" y="149"/>
                </a:cubicBezTo>
                <a:moveTo>
                  <a:pt x="8" y="148"/>
                </a:moveTo>
                <a:cubicBezTo>
                  <a:pt x="8" y="148"/>
                  <a:pt x="8" y="148"/>
                  <a:pt x="8" y="148"/>
                </a:cubicBezTo>
                <a:cubicBezTo>
                  <a:pt x="8" y="148"/>
                  <a:pt x="8" y="148"/>
                  <a:pt x="8" y="148"/>
                </a:cubicBezTo>
                <a:moveTo>
                  <a:pt x="53" y="0"/>
                </a:moveTo>
                <a:cubicBezTo>
                  <a:pt x="52" y="21"/>
                  <a:pt x="46" y="89"/>
                  <a:pt x="8" y="148"/>
                </a:cubicBezTo>
                <a:cubicBezTo>
                  <a:pt x="46" y="89"/>
                  <a:pt x="52" y="21"/>
                  <a:pt x="53" y="0"/>
                </a:cubicBezTo>
              </a:path>
            </a:pathLst>
          </a:custGeom>
          <a:solidFill>
            <a:srgbClr val="F1F1F1"/>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a:bodyPr>
          <a:p>
            <a:pPr algn="ctr"/>
          </a:p>
        </p:txBody>
      </p:sp>
      <p:sp>
        <p:nvSpPr>
          <p:cNvPr id="41" name="任意多边形 40"/>
          <p:cNvSpPr/>
          <p:nvPr>
            <p:custDataLst>
              <p:tags r:id="rId32"/>
            </p:custDataLst>
          </p:nvPr>
        </p:nvSpPr>
        <p:spPr bwMode="auto">
          <a:xfrm rot="607256">
            <a:off x="5853908" y="2026720"/>
            <a:ext cx="1665414" cy="2573407"/>
          </a:xfrm>
          <a:custGeom>
            <a:avLst/>
            <a:gdLst>
              <a:gd name="T0" fmla="*/ 154 w 154"/>
              <a:gd name="T1" fmla="*/ 9 h 238"/>
              <a:gd name="T2" fmla="*/ 154 w 154"/>
              <a:gd name="T3" fmla="*/ 9 h 238"/>
              <a:gd name="T4" fmla="*/ 152 w 154"/>
              <a:gd name="T5" fmla="*/ 27 h 238"/>
              <a:gd name="T6" fmla="*/ 152 w 154"/>
              <a:gd name="T7" fmla="*/ 27 h 238"/>
              <a:gd name="T8" fmla="*/ 152 w 154"/>
              <a:gd name="T9" fmla="*/ 27 h 238"/>
              <a:gd name="T10" fmla="*/ 152 w 154"/>
              <a:gd name="T11" fmla="*/ 28 h 238"/>
              <a:gd name="T12" fmla="*/ 143 w 154"/>
              <a:gd name="T13" fmla="*/ 74 h 238"/>
              <a:gd name="T14" fmla="*/ 143 w 154"/>
              <a:gd name="T15" fmla="*/ 74 h 238"/>
              <a:gd name="T16" fmla="*/ 143 w 154"/>
              <a:gd name="T17" fmla="*/ 74 h 238"/>
              <a:gd name="T18" fmla="*/ 143 w 154"/>
              <a:gd name="T19" fmla="*/ 75 h 238"/>
              <a:gd name="T20" fmla="*/ 95 w 154"/>
              <a:gd name="T21" fmla="*/ 77 h 238"/>
              <a:gd name="T22" fmla="*/ 106 w 154"/>
              <a:gd name="T23" fmla="*/ 98 h 238"/>
              <a:gd name="T24" fmla="*/ 101 w 154"/>
              <a:gd name="T25" fmla="*/ 114 h 238"/>
              <a:gd name="T26" fmla="*/ 101 w 154"/>
              <a:gd name="T27" fmla="*/ 114 h 238"/>
              <a:gd name="T28" fmla="*/ 80 w 154"/>
              <a:gd name="T29" fmla="*/ 125 h 238"/>
              <a:gd name="T30" fmla="*/ 80 w 154"/>
              <a:gd name="T31" fmla="*/ 125 h 238"/>
              <a:gd name="T32" fmla="*/ 65 w 154"/>
              <a:gd name="T33" fmla="*/ 120 h 238"/>
              <a:gd name="T34" fmla="*/ 65 w 154"/>
              <a:gd name="T35" fmla="*/ 120 h 238"/>
              <a:gd name="T36" fmla="*/ 30 w 154"/>
              <a:gd name="T37" fmla="*/ 167 h 238"/>
              <a:gd name="T38" fmla="*/ 30 w 154"/>
              <a:gd name="T39" fmla="*/ 167 h 238"/>
              <a:gd name="T40" fmla="*/ 30 w 154"/>
              <a:gd name="T41" fmla="*/ 167 h 238"/>
              <a:gd name="T42" fmla="*/ 30 w 154"/>
              <a:gd name="T43" fmla="*/ 167 h 238"/>
              <a:gd name="T44" fmla="*/ 30 w 154"/>
              <a:gd name="T45" fmla="*/ 167 h 238"/>
              <a:gd name="T46" fmla="*/ 30 w 154"/>
              <a:gd name="T47" fmla="*/ 167 h 238"/>
              <a:gd name="T48" fmla="*/ 30 w 154"/>
              <a:gd name="T49" fmla="*/ 167 h 238"/>
              <a:gd name="T50" fmla="*/ 30 w 154"/>
              <a:gd name="T51" fmla="*/ 167 h 238"/>
              <a:gd name="T52" fmla="*/ 30 w 154"/>
              <a:gd name="T53" fmla="*/ 167 h 238"/>
              <a:gd name="T54" fmla="*/ 30 w 154"/>
              <a:gd name="T55" fmla="*/ 167 h 238"/>
              <a:gd name="T56" fmla="*/ 30 w 154"/>
              <a:gd name="T57" fmla="*/ 167 h 238"/>
              <a:gd name="T58" fmla="*/ 30 w 154"/>
              <a:gd name="T59" fmla="*/ 167 h 238"/>
              <a:gd name="T60" fmla="*/ 30 w 154"/>
              <a:gd name="T61" fmla="*/ 167 h 238"/>
              <a:gd name="T62" fmla="*/ 30 w 154"/>
              <a:gd name="T63" fmla="*/ 167 h 238"/>
              <a:gd name="T64" fmla="*/ 20 w 154"/>
              <a:gd name="T65" fmla="*/ 189 h 238"/>
              <a:gd name="T66" fmla="*/ 20 w 154"/>
              <a:gd name="T67" fmla="*/ 189 h 238"/>
              <a:gd name="T68" fmla="*/ 20 w 154"/>
              <a:gd name="T69" fmla="*/ 190 h 238"/>
              <a:gd name="T70" fmla="*/ 9 w 154"/>
              <a:gd name="T71" fmla="*/ 206 h 238"/>
              <a:gd name="T72" fmla="*/ 9 w 154"/>
              <a:gd name="T73" fmla="*/ 206 h 238"/>
              <a:gd name="T74" fmla="*/ 9 w 154"/>
              <a:gd name="T75" fmla="*/ 206 h 238"/>
              <a:gd name="T76" fmla="*/ 25 w 154"/>
              <a:gd name="T77" fmla="*/ 238 h 238"/>
              <a:gd name="T78" fmla="*/ 64 w 154"/>
              <a:gd name="T79" fmla="*/ 208 h 238"/>
              <a:gd name="T80" fmla="*/ 101 w 154"/>
              <a:gd name="T81" fmla="*/ 165 h 238"/>
              <a:gd name="T82" fmla="*/ 101 w 154"/>
              <a:gd name="T83" fmla="*/ 164 h 238"/>
              <a:gd name="T84" fmla="*/ 101 w 154"/>
              <a:gd name="T85" fmla="*/ 164 h 238"/>
              <a:gd name="T86" fmla="*/ 101 w 154"/>
              <a:gd name="T87" fmla="*/ 164 h 238"/>
              <a:gd name="T88" fmla="*/ 101 w 154"/>
              <a:gd name="T89" fmla="*/ 164 h 238"/>
              <a:gd name="T90" fmla="*/ 102 w 154"/>
              <a:gd name="T91" fmla="*/ 163 h 238"/>
              <a:gd name="T92" fmla="*/ 108 w 154"/>
              <a:gd name="T93" fmla="*/ 154 h 238"/>
              <a:gd name="T94" fmla="*/ 108 w 154"/>
              <a:gd name="T95" fmla="*/ 153 h 238"/>
              <a:gd name="T96" fmla="*/ 109 w 154"/>
              <a:gd name="T97" fmla="*/ 153 h 238"/>
              <a:gd name="T98" fmla="*/ 109 w 154"/>
              <a:gd name="T99" fmla="*/ 153 h 238"/>
              <a:gd name="T100" fmla="*/ 109 w 154"/>
              <a:gd name="T101" fmla="*/ 153 h 238"/>
              <a:gd name="T102" fmla="*/ 109 w 154"/>
              <a:gd name="T103" fmla="*/ 152 h 238"/>
              <a:gd name="T104" fmla="*/ 109 w 154"/>
              <a:gd name="T105" fmla="*/ 152 h 238"/>
              <a:gd name="T106" fmla="*/ 154 w 154"/>
              <a:gd name="T107" fmla="*/ 0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4" h="238">
                <a:moveTo>
                  <a:pt x="154" y="0"/>
                </a:moveTo>
                <a:cubicBezTo>
                  <a:pt x="154" y="2"/>
                  <a:pt x="154" y="5"/>
                  <a:pt x="154" y="9"/>
                </a:cubicBezTo>
                <a:cubicBezTo>
                  <a:pt x="154" y="9"/>
                  <a:pt x="154" y="9"/>
                  <a:pt x="154" y="9"/>
                </a:cubicBezTo>
                <a:cubicBezTo>
                  <a:pt x="154" y="9"/>
                  <a:pt x="154" y="9"/>
                  <a:pt x="154" y="9"/>
                </a:cubicBezTo>
                <a:cubicBezTo>
                  <a:pt x="153" y="14"/>
                  <a:pt x="153" y="20"/>
                  <a:pt x="152" y="27"/>
                </a:cubicBezTo>
                <a:cubicBezTo>
                  <a:pt x="152" y="27"/>
                  <a:pt x="152" y="27"/>
                  <a:pt x="152" y="27"/>
                </a:cubicBezTo>
                <a:cubicBezTo>
                  <a:pt x="152" y="27"/>
                  <a:pt x="152" y="27"/>
                  <a:pt x="152" y="27"/>
                </a:cubicBezTo>
                <a:cubicBezTo>
                  <a:pt x="152" y="27"/>
                  <a:pt x="152" y="27"/>
                  <a:pt x="152" y="27"/>
                </a:cubicBezTo>
                <a:cubicBezTo>
                  <a:pt x="152" y="27"/>
                  <a:pt x="152" y="27"/>
                  <a:pt x="152" y="27"/>
                </a:cubicBezTo>
                <a:cubicBezTo>
                  <a:pt x="152" y="27"/>
                  <a:pt x="152" y="27"/>
                  <a:pt x="152" y="27"/>
                </a:cubicBezTo>
                <a:cubicBezTo>
                  <a:pt x="152" y="27"/>
                  <a:pt x="152" y="27"/>
                  <a:pt x="152" y="27"/>
                </a:cubicBezTo>
                <a:cubicBezTo>
                  <a:pt x="152" y="27"/>
                  <a:pt x="152" y="28"/>
                  <a:pt x="152" y="28"/>
                </a:cubicBezTo>
                <a:cubicBezTo>
                  <a:pt x="152" y="28"/>
                  <a:pt x="152" y="28"/>
                  <a:pt x="152" y="28"/>
                </a:cubicBezTo>
                <a:cubicBezTo>
                  <a:pt x="150" y="40"/>
                  <a:pt x="148" y="56"/>
                  <a:pt x="143" y="74"/>
                </a:cubicBezTo>
                <a:cubicBezTo>
                  <a:pt x="143" y="74"/>
                  <a:pt x="143" y="74"/>
                  <a:pt x="143" y="74"/>
                </a:cubicBezTo>
                <a:cubicBezTo>
                  <a:pt x="143" y="74"/>
                  <a:pt x="143" y="74"/>
                  <a:pt x="143" y="74"/>
                </a:cubicBezTo>
                <a:cubicBezTo>
                  <a:pt x="143" y="74"/>
                  <a:pt x="143" y="74"/>
                  <a:pt x="143" y="74"/>
                </a:cubicBezTo>
                <a:cubicBezTo>
                  <a:pt x="143" y="74"/>
                  <a:pt x="143" y="74"/>
                  <a:pt x="143" y="74"/>
                </a:cubicBezTo>
                <a:cubicBezTo>
                  <a:pt x="143" y="74"/>
                  <a:pt x="143" y="74"/>
                  <a:pt x="143" y="75"/>
                </a:cubicBezTo>
                <a:cubicBezTo>
                  <a:pt x="143" y="75"/>
                  <a:pt x="143" y="75"/>
                  <a:pt x="143" y="75"/>
                </a:cubicBezTo>
                <a:cubicBezTo>
                  <a:pt x="113" y="53"/>
                  <a:pt x="113" y="53"/>
                  <a:pt x="113" y="53"/>
                </a:cubicBezTo>
                <a:cubicBezTo>
                  <a:pt x="95" y="77"/>
                  <a:pt x="95" y="77"/>
                  <a:pt x="95" y="77"/>
                </a:cubicBezTo>
                <a:cubicBezTo>
                  <a:pt x="102" y="82"/>
                  <a:pt x="106" y="90"/>
                  <a:pt x="106" y="98"/>
                </a:cubicBezTo>
                <a:cubicBezTo>
                  <a:pt x="106" y="98"/>
                  <a:pt x="106" y="98"/>
                  <a:pt x="106" y="98"/>
                </a:cubicBezTo>
                <a:cubicBezTo>
                  <a:pt x="106" y="104"/>
                  <a:pt x="105" y="109"/>
                  <a:pt x="101" y="114"/>
                </a:cubicBezTo>
                <a:cubicBezTo>
                  <a:pt x="101" y="114"/>
                  <a:pt x="101" y="114"/>
                  <a:pt x="101" y="114"/>
                </a:cubicBezTo>
                <a:cubicBezTo>
                  <a:pt x="101" y="114"/>
                  <a:pt x="101" y="114"/>
                  <a:pt x="101" y="114"/>
                </a:cubicBezTo>
                <a:cubicBezTo>
                  <a:pt x="101" y="114"/>
                  <a:pt x="101" y="114"/>
                  <a:pt x="101" y="114"/>
                </a:cubicBezTo>
                <a:cubicBezTo>
                  <a:pt x="96" y="121"/>
                  <a:pt x="88" y="125"/>
                  <a:pt x="80" y="125"/>
                </a:cubicBezTo>
                <a:cubicBezTo>
                  <a:pt x="80" y="125"/>
                  <a:pt x="80" y="125"/>
                  <a:pt x="80" y="125"/>
                </a:cubicBezTo>
                <a:cubicBezTo>
                  <a:pt x="80" y="125"/>
                  <a:pt x="80" y="125"/>
                  <a:pt x="80" y="125"/>
                </a:cubicBezTo>
                <a:cubicBezTo>
                  <a:pt x="80" y="125"/>
                  <a:pt x="80" y="125"/>
                  <a:pt x="80" y="125"/>
                </a:cubicBezTo>
                <a:cubicBezTo>
                  <a:pt x="80" y="125"/>
                  <a:pt x="80" y="125"/>
                  <a:pt x="80" y="125"/>
                </a:cubicBezTo>
                <a:cubicBezTo>
                  <a:pt x="75" y="125"/>
                  <a:pt x="69" y="123"/>
                  <a:pt x="65" y="120"/>
                </a:cubicBezTo>
                <a:cubicBezTo>
                  <a:pt x="65" y="120"/>
                  <a:pt x="65" y="120"/>
                  <a:pt x="65" y="120"/>
                </a:cubicBezTo>
                <a:cubicBezTo>
                  <a:pt x="65" y="120"/>
                  <a:pt x="65" y="120"/>
                  <a:pt x="65" y="120"/>
                </a:cubicBezTo>
                <a:cubicBezTo>
                  <a:pt x="65" y="120"/>
                  <a:pt x="65" y="120"/>
                  <a:pt x="65" y="120"/>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1" y="169"/>
                  <a:pt x="27" y="177"/>
                  <a:pt x="20" y="189"/>
                </a:cubicBezTo>
                <a:cubicBezTo>
                  <a:pt x="20" y="189"/>
                  <a:pt x="20" y="189"/>
                  <a:pt x="20" y="189"/>
                </a:cubicBezTo>
                <a:cubicBezTo>
                  <a:pt x="20" y="189"/>
                  <a:pt x="20" y="189"/>
                  <a:pt x="20" y="189"/>
                </a:cubicBezTo>
                <a:cubicBezTo>
                  <a:pt x="20" y="189"/>
                  <a:pt x="20" y="189"/>
                  <a:pt x="20" y="189"/>
                </a:cubicBezTo>
                <a:cubicBezTo>
                  <a:pt x="20" y="189"/>
                  <a:pt x="20" y="189"/>
                  <a:pt x="20" y="189"/>
                </a:cubicBezTo>
                <a:cubicBezTo>
                  <a:pt x="20" y="189"/>
                  <a:pt x="20" y="190"/>
                  <a:pt x="20" y="190"/>
                </a:cubicBezTo>
                <a:cubicBezTo>
                  <a:pt x="20" y="190"/>
                  <a:pt x="20" y="190"/>
                  <a:pt x="20" y="190"/>
                </a:cubicBezTo>
                <a:cubicBezTo>
                  <a:pt x="17" y="195"/>
                  <a:pt x="13" y="200"/>
                  <a:pt x="9" y="206"/>
                </a:cubicBezTo>
                <a:cubicBezTo>
                  <a:pt x="9" y="206"/>
                  <a:pt x="9" y="206"/>
                  <a:pt x="9" y="206"/>
                </a:cubicBezTo>
                <a:cubicBezTo>
                  <a:pt x="9" y="206"/>
                  <a:pt x="9" y="206"/>
                  <a:pt x="9" y="206"/>
                </a:cubicBezTo>
                <a:cubicBezTo>
                  <a:pt x="9" y="206"/>
                  <a:pt x="9" y="206"/>
                  <a:pt x="9" y="206"/>
                </a:cubicBezTo>
                <a:cubicBezTo>
                  <a:pt x="9" y="206"/>
                  <a:pt x="9" y="206"/>
                  <a:pt x="9" y="206"/>
                </a:cubicBezTo>
                <a:cubicBezTo>
                  <a:pt x="6" y="210"/>
                  <a:pt x="3" y="215"/>
                  <a:pt x="0" y="219"/>
                </a:cubicBezTo>
                <a:cubicBezTo>
                  <a:pt x="25" y="238"/>
                  <a:pt x="25" y="238"/>
                  <a:pt x="25" y="238"/>
                </a:cubicBezTo>
                <a:cubicBezTo>
                  <a:pt x="26" y="237"/>
                  <a:pt x="28" y="236"/>
                  <a:pt x="29" y="235"/>
                </a:cubicBezTo>
                <a:cubicBezTo>
                  <a:pt x="41" y="228"/>
                  <a:pt x="52" y="219"/>
                  <a:pt x="64" y="208"/>
                </a:cubicBezTo>
                <a:cubicBezTo>
                  <a:pt x="75" y="197"/>
                  <a:pt x="87" y="183"/>
                  <a:pt x="101" y="165"/>
                </a:cubicBezTo>
                <a:cubicBezTo>
                  <a:pt x="101" y="165"/>
                  <a:pt x="101" y="165"/>
                  <a:pt x="101" y="165"/>
                </a:cubicBezTo>
                <a:cubicBezTo>
                  <a:pt x="101" y="165"/>
                  <a:pt x="101" y="164"/>
                  <a:pt x="101" y="164"/>
                </a:cubicBezTo>
                <a:cubicBezTo>
                  <a:pt x="101" y="164"/>
                  <a:pt x="101" y="164"/>
                  <a:pt x="101" y="164"/>
                </a:cubicBezTo>
                <a:cubicBezTo>
                  <a:pt x="101" y="164"/>
                  <a:pt x="101" y="164"/>
                  <a:pt x="101" y="164"/>
                </a:cubicBezTo>
                <a:cubicBezTo>
                  <a:pt x="101" y="164"/>
                  <a:pt x="101" y="164"/>
                  <a:pt x="101" y="164"/>
                </a:cubicBezTo>
                <a:cubicBezTo>
                  <a:pt x="101" y="164"/>
                  <a:pt x="101" y="164"/>
                  <a:pt x="101" y="164"/>
                </a:cubicBezTo>
                <a:cubicBezTo>
                  <a:pt x="101" y="164"/>
                  <a:pt x="101" y="164"/>
                  <a:pt x="101" y="164"/>
                </a:cubicBezTo>
                <a:cubicBezTo>
                  <a:pt x="101" y="164"/>
                  <a:pt x="101" y="164"/>
                  <a:pt x="101" y="164"/>
                </a:cubicBezTo>
                <a:cubicBezTo>
                  <a:pt x="101" y="164"/>
                  <a:pt x="101" y="164"/>
                  <a:pt x="101" y="164"/>
                </a:cubicBezTo>
                <a:cubicBezTo>
                  <a:pt x="101" y="164"/>
                  <a:pt x="101" y="164"/>
                  <a:pt x="101" y="164"/>
                </a:cubicBezTo>
                <a:cubicBezTo>
                  <a:pt x="101" y="163"/>
                  <a:pt x="101" y="163"/>
                  <a:pt x="102" y="163"/>
                </a:cubicBezTo>
                <a:cubicBezTo>
                  <a:pt x="102" y="163"/>
                  <a:pt x="102" y="163"/>
                  <a:pt x="102" y="163"/>
                </a:cubicBezTo>
                <a:cubicBezTo>
                  <a:pt x="104" y="160"/>
                  <a:pt x="106" y="157"/>
                  <a:pt x="108" y="154"/>
                </a:cubicBezTo>
                <a:cubicBezTo>
                  <a:pt x="108" y="154"/>
                  <a:pt x="108" y="154"/>
                  <a:pt x="108" y="154"/>
                </a:cubicBezTo>
                <a:cubicBezTo>
                  <a:pt x="108" y="153"/>
                  <a:pt x="108" y="153"/>
                  <a:pt x="108" y="153"/>
                </a:cubicBezTo>
                <a:cubicBezTo>
                  <a:pt x="108" y="153"/>
                  <a:pt x="108" y="153"/>
                  <a:pt x="108" y="153"/>
                </a:cubicBezTo>
                <a:cubicBezTo>
                  <a:pt x="108" y="153"/>
                  <a:pt x="109" y="153"/>
                  <a:pt x="109" y="153"/>
                </a:cubicBezTo>
                <a:cubicBezTo>
                  <a:pt x="109" y="153"/>
                  <a:pt x="109" y="153"/>
                  <a:pt x="109" y="153"/>
                </a:cubicBezTo>
                <a:cubicBezTo>
                  <a:pt x="109" y="153"/>
                  <a:pt x="109" y="153"/>
                  <a:pt x="109" y="153"/>
                </a:cubicBezTo>
                <a:cubicBezTo>
                  <a:pt x="109" y="153"/>
                  <a:pt x="109" y="153"/>
                  <a:pt x="109" y="153"/>
                </a:cubicBezTo>
                <a:cubicBezTo>
                  <a:pt x="109" y="153"/>
                  <a:pt x="109" y="153"/>
                  <a:pt x="109" y="153"/>
                </a:cubicBezTo>
                <a:cubicBezTo>
                  <a:pt x="109" y="153"/>
                  <a:pt x="109" y="153"/>
                  <a:pt x="109" y="153"/>
                </a:cubicBezTo>
                <a:cubicBezTo>
                  <a:pt x="109" y="153"/>
                  <a:pt x="109" y="152"/>
                  <a:pt x="109" y="152"/>
                </a:cubicBezTo>
                <a:cubicBezTo>
                  <a:pt x="109" y="152"/>
                  <a:pt x="109" y="152"/>
                  <a:pt x="109" y="152"/>
                </a:cubicBezTo>
                <a:cubicBezTo>
                  <a:pt x="109" y="152"/>
                  <a:pt x="109" y="152"/>
                  <a:pt x="109" y="152"/>
                </a:cubicBezTo>
                <a:cubicBezTo>
                  <a:pt x="147" y="93"/>
                  <a:pt x="153" y="25"/>
                  <a:pt x="154" y="4"/>
                </a:cubicBezTo>
                <a:cubicBezTo>
                  <a:pt x="154" y="2"/>
                  <a:pt x="154" y="1"/>
                  <a:pt x="154" y="0"/>
                </a:cubicBezTo>
              </a:path>
            </a:pathLst>
          </a:custGeom>
          <a:solidFill>
            <a:sysClr val="window" lastClr="FFFFFF">
              <a:lumMod val="85000"/>
            </a:sysClr>
          </a:solidFill>
          <a:ln>
            <a:noFill/>
          </a:ln>
        </p:spPr>
        <p:txBody>
          <a:bodyPr wrap="square" lIns="91440" tIns="45720" rIns="91440" bIns="45720" anchor="ctr">
            <a:normAutofit/>
          </a:bodyPr>
          <a:p>
            <a:pPr algn="ctr"/>
          </a:p>
        </p:txBody>
      </p:sp>
      <p:sp>
        <p:nvSpPr>
          <p:cNvPr id="42" name="任意多边形 41"/>
          <p:cNvSpPr/>
          <p:nvPr>
            <p:custDataLst>
              <p:tags r:id="rId33"/>
            </p:custDataLst>
          </p:nvPr>
        </p:nvSpPr>
        <p:spPr bwMode="auto">
          <a:xfrm rot="607256">
            <a:off x="7535384" y="2271437"/>
            <a:ext cx="118633" cy="711793"/>
          </a:xfrm>
          <a:custGeom>
            <a:avLst/>
            <a:gdLst>
              <a:gd name="T0" fmla="*/ 0 w 11"/>
              <a:gd name="T1" fmla="*/ 65 h 66"/>
              <a:gd name="T2" fmla="*/ 0 w 11"/>
              <a:gd name="T3" fmla="*/ 66 h 66"/>
              <a:gd name="T4" fmla="*/ 0 w 11"/>
              <a:gd name="T5" fmla="*/ 66 h 66"/>
              <a:gd name="T6" fmla="*/ 0 w 11"/>
              <a:gd name="T7" fmla="*/ 65 h 66"/>
              <a:gd name="T8" fmla="*/ 0 w 11"/>
              <a:gd name="T9" fmla="*/ 65 h 66"/>
              <a:gd name="T10" fmla="*/ 0 w 11"/>
              <a:gd name="T11" fmla="*/ 65 h 66"/>
              <a:gd name="T12" fmla="*/ 0 w 11"/>
              <a:gd name="T13" fmla="*/ 65 h 66"/>
              <a:gd name="T14" fmla="*/ 0 w 11"/>
              <a:gd name="T15" fmla="*/ 65 h 66"/>
              <a:gd name="T16" fmla="*/ 0 w 11"/>
              <a:gd name="T17" fmla="*/ 65 h 66"/>
              <a:gd name="T18" fmla="*/ 0 w 11"/>
              <a:gd name="T19" fmla="*/ 65 h 66"/>
              <a:gd name="T20" fmla="*/ 9 w 11"/>
              <a:gd name="T21" fmla="*/ 19 h 66"/>
              <a:gd name="T22" fmla="*/ 9 w 11"/>
              <a:gd name="T23" fmla="*/ 19 h 66"/>
              <a:gd name="T24" fmla="*/ 9 w 11"/>
              <a:gd name="T25" fmla="*/ 19 h 66"/>
              <a:gd name="T26" fmla="*/ 9 w 11"/>
              <a:gd name="T27" fmla="*/ 18 h 66"/>
              <a:gd name="T28" fmla="*/ 9 w 11"/>
              <a:gd name="T29" fmla="*/ 18 h 66"/>
              <a:gd name="T30" fmla="*/ 9 w 11"/>
              <a:gd name="T31" fmla="*/ 18 h 66"/>
              <a:gd name="T32" fmla="*/ 9 w 11"/>
              <a:gd name="T33" fmla="*/ 18 h 66"/>
              <a:gd name="T34" fmla="*/ 9 w 11"/>
              <a:gd name="T35" fmla="*/ 18 h 66"/>
              <a:gd name="T36" fmla="*/ 9 w 11"/>
              <a:gd name="T37" fmla="*/ 18 h 66"/>
              <a:gd name="T38" fmla="*/ 9 w 11"/>
              <a:gd name="T39" fmla="*/ 18 h 66"/>
              <a:gd name="T40" fmla="*/ 9 w 11"/>
              <a:gd name="T41" fmla="*/ 18 h 66"/>
              <a:gd name="T42" fmla="*/ 9 w 11"/>
              <a:gd name="T43" fmla="*/ 18 h 66"/>
              <a:gd name="T44" fmla="*/ 11 w 11"/>
              <a:gd name="T45" fmla="*/ 0 h 66"/>
              <a:gd name="T46" fmla="*/ 9 w 11"/>
              <a:gd name="T47" fmla="*/ 18 h 66"/>
              <a:gd name="T48" fmla="*/ 11 w 11"/>
              <a:gd name="T49" fmla="*/ 0 h 66"/>
              <a:gd name="T50" fmla="*/ 11 w 11"/>
              <a:gd name="T51" fmla="*/ 0 h 66"/>
              <a:gd name="T52" fmla="*/ 11 w 11"/>
              <a:gd name="T53" fmla="*/ 0 h 66"/>
              <a:gd name="T54" fmla="*/ 11 w 11"/>
              <a:gd name="T55"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 h="66">
                <a:moveTo>
                  <a:pt x="0" y="65"/>
                </a:moveTo>
                <a:cubicBezTo>
                  <a:pt x="0" y="65"/>
                  <a:pt x="0" y="65"/>
                  <a:pt x="0" y="66"/>
                </a:cubicBezTo>
                <a:cubicBezTo>
                  <a:pt x="0" y="66"/>
                  <a:pt x="0" y="66"/>
                  <a:pt x="0" y="66"/>
                </a:cubicBezTo>
                <a:cubicBezTo>
                  <a:pt x="0" y="65"/>
                  <a:pt x="0" y="65"/>
                  <a:pt x="0" y="65"/>
                </a:cubicBezTo>
                <a:moveTo>
                  <a:pt x="0" y="65"/>
                </a:moveTo>
                <a:cubicBezTo>
                  <a:pt x="0" y="65"/>
                  <a:pt x="0" y="65"/>
                  <a:pt x="0" y="65"/>
                </a:cubicBezTo>
                <a:cubicBezTo>
                  <a:pt x="0" y="65"/>
                  <a:pt x="0" y="65"/>
                  <a:pt x="0" y="65"/>
                </a:cubicBezTo>
                <a:moveTo>
                  <a:pt x="0" y="65"/>
                </a:moveTo>
                <a:cubicBezTo>
                  <a:pt x="0" y="65"/>
                  <a:pt x="0" y="65"/>
                  <a:pt x="0" y="65"/>
                </a:cubicBezTo>
                <a:cubicBezTo>
                  <a:pt x="0" y="65"/>
                  <a:pt x="0" y="65"/>
                  <a:pt x="0" y="65"/>
                </a:cubicBezTo>
                <a:moveTo>
                  <a:pt x="9" y="19"/>
                </a:moveTo>
                <a:cubicBezTo>
                  <a:pt x="9" y="19"/>
                  <a:pt x="9" y="19"/>
                  <a:pt x="9" y="19"/>
                </a:cubicBezTo>
                <a:cubicBezTo>
                  <a:pt x="9" y="19"/>
                  <a:pt x="9" y="19"/>
                  <a:pt x="9" y="19"/>
                </a:cubicBezTo>
                <a:moveTo>
                  <a:pt x="9" y="18"/>
                </a:moveTo>
                <a:cubicBezTo>
                  <a:pt x="9" y="18"/>
                  <a:pt x="9" y="18"/>
                  <a:pt x="9" y="18"/>
                </a:cubicBezTo>
                <a:cubicBezTo>
                  <a:pt x="9" y="18"/>
                  <a:pt x="9" y="18"/>
                  <a:pt x="9" y="18"/>
                </a:cubicBezTo>
                <a:moveTo>
                  <a:pt x="9" y="18"/>
                </a:moveTo>
                <a:cubicBezTo>
                  <a:pt x="9" y="18"/>
                  <a:pt x="9" y="18"/>
                  <a:pt x="9" y="18"/>
                </a:cubicBezTo>
                <a:cubicBezTo>
                  <a:pt x="9" y="18"/>
                  <a:pt x="9" y="18"/>
                  <a:pt x="9" y="18"/>
                </a:cubicBezTo>
                <a:moveTo>
                  <a:pt x="9" y="18"/>
                </a:moveTo>
                <a:cubicBezTo>
                  <a:pt x="9" y="18"/>
                  <a:pt x="9" y="18"/>
                  <a:pt x="9" y="18"/>
                </a:cubicBezTo>
                <a:cubicBezTo>
                  <a:pt x="9" y="18"/>
                  <a:pt x="9" y="18"/>
                  <a:pt x="9" y="18"/>
                </a:cubicBezTo>
                <a:moveTo>
                  <a:pt x="11" y="0"/>
                </a:moveTo>
                <a:cubicBezTo>
                  <a:pt x="10" y="5"/>
                  <a:pt x="10" y="11"/>
                  <a:pt x="9" y="18"/>
                </a:cubicBezTo>
                <a:cubicBezTo>
                  <a:pt x="10" y="11"/>
                  <a:pt x="10" y="5"/>
                  <a:pt x="11" y="0"/>
                </a:cubicBezTo>
                <a:moveTo>
                  <a:pt x="11" y="0"/>
                </a:moveTo>
                <a:cubicBezTo>
                  <a:pt x="11" y="0"/>
                  <a:pt x="11" y="0"/>
                  <a:pt x="11" y="0"/>
                </a:cubicBezTo>
                <a:cubicBezTo>
                  <a:pt x="11" y="0"/>
                  <a:pt x="11" y="0"/>
                  <a:pt x="11" y="0"/>
                </a:cubicBezTo>
              </a:path>
            </a:pathLst>
          </a:custGeom>
          <a:solidFill>
            <a:srgbClr val="F19700"/>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a:bodyPr>
          <a:p>
            <a:pPr algn="ctr"/>
          </a:p>
        </p:txBody>
      </p:sp>
      <p:sp>
        <p:nvSpPr>
          <p:cNvPr id="43" name="任意多边形 42"/>
          <p:cNvSpPr/>
          <p:nvPr>
            <p:custDataLst>
              <p:tags r:id="rId34"/>
            </p:custDataLst>
          </p:nvPr>
        </p:nvSpPr>
        <p:spPr bwMode="auto">
          <a:xfrm rot="607256">
            <a:off x="5835656" y="3713174"/>
            <a:ext cx="223576" cy="419777"/>
          </a:xfrm>
          <a:custGeom>
            <a:avLst/>
            <a:gdLst>
              <a:gd name="T0" fmla="*/ 0 w 21"/>
              <a:gd name="T1" fmla="*/ 39 h 39"/>
              <a:gd name="T2" fmla="*/ 0 w 21"/>
              <a:gd name="T3" fmla="*/ 39 h 39"/>
              <a:gd name="T4" fmla="*/ 0 w 21"/>
              <a:gd name="T5" fmla="*/ 39 h 39"/>
              <a:gd name="T6" fmla="*/ 0 w 21"/>
              <a:gd name="T7" fmla="*/ 39 h 39"/>
              <a:gd name="T8" fmla="*/ 0 w 21"/>
              <a:gd name="T9" fmla="*/ 39 h 39"/>
              <a:gd name="T10" fmla="*/ 0 w 21"/>
              <a:gd name="T11" fmla="*/ 39 h 39"/>
              <a:gd name="T12" fmla="*/ 11 w 21"/>
              <a:gd name="T13" fmla="*/ 23 h 39"/>
              <a:gd name="T14" fmla="*/ 0 w 21"/>
              <a:gd name="T15" fmla="*/ 39 h 39"/>
              <a:gd name="T16" fmla="*/ 11 w 21"/>
              <a:gd name="T17" fmla="*/ 23 h 39"/>
              <a:gd name="T18" fmla="*/ 11 w 21"/>
              <a:gd name="T19" fmla="*/ 22 h 39"/>
              <a:gd name="T20" fmla="*/ 11 w 21"/>
              <a:gd name="T21" fmla="*/ 23 h 39"/>
              <a:gd name="T22" fmla="*/ 11 w 21"/>
              <a:gd name="T23" fmla="*/ 22 h 39"/>
              <a:gd name="T24" fmla="*/ 11 w 21"/>
              <a:gd name="T25" fmla="*/ 22 h 39"/>
              <a:gd name="T26" fmla="*/ 11 w 21"/>
              <a:gd name="T27" fmla="*/ 22 h 39"/>
              <a:gd name="T28" fmla="*/ 11 w 21"/>
              <a:gd name="T29" fmla="*/ 22 h 39"/>
              <a:gd name="T30" fmla="*/ 11 w 21"/>
              <a:gd name="T31" fmla="*/ 22 h 39"/>
              <a:gd name="T32" fmla="*/ 11 w 21"/>
              <a:gd name="T33" fmla="*/ 22 h 39"/>
              <a:gd name="T34" fmla="*/ 11 w 21"/>
              <a:gd name="T35" fmla="*/ 22 h 39"/>
              <a:gd name="T36" fmla="*/ 21 w 21"/>
              <a:gd name="T37" fmla="*/ 0 h 39"/>
              <a:gd name="T38" fmla="*/ 21 w 21"/>
              <a:gd name="T39" fmla="*/ 0 h 39"/>
              <a:gd name="T40" fmla="*/ 21 w 21"/>
              <a:gd name="T41" fmla="*/ 0 h 39"/>
              <a:gd name="T42" fmla="*/ 21 w 21"/>
              <a:gd name="T43" fmla="*/ 0 h 39"/>
              <a:gd name="T44" fmla="*/ 21 w 21"/>
              <a:gd name="T45" fmla="*/ 0 h 39"/>
              <a:gd name="T46" fmla="*/ 21 w 21"/>
              <a:gd name="T47" fmla="*/ 0 h 39"/>
              <a:gd name="T48" fmla="*/ 21 w 21"/>
              <a:gd name="T49" fmla="*/ 0 h 39"/>
              <a:gd name="T50" fmla="*/ 21 w 21"/>
              <a:gd name="T51" fmla="*/ 0 h 39"/>
              <a:gd name="T52" fmla="*/ 21 w 21"/>
              <a:gd name="T53" fmla="*/ 0 h 39"/>
              <a:gd name="T54" fmla="*/ 21 w 21"/>
              <a:gd name="T55" fmla="*/ 0 h 39"/>
              <a:gd name="T56" fmla="*/ 21 w 21"/>
              <a:gd name="T57" fmla="*/ 0 h 39"/>
              <a:gd name="T58" fmla="*/ 21 w 21"/>
              <a:gd name="T59" fmla="*/ 0 h 39"/>
              <a:gd name="T60" fmla="*/ 21 w 21"/>
              <a:gd name="T61" fmla="*/ 0 h 39"/>
              <a:gd name="T62" fmla="*/ 21 w 21"/>
              <a:gd name="T63" fmla="*/ 0 h 39"/>
              <a:gd name="T64" fmla="*/ 21 w 21"/>
              <a:gd name="T65" fmla="*/ 0 h 39"/>
              <a:gd name="T66" fmla="*/ 21 w 21"/>
              <a:gd name="T67" fmla="*/ 0 h 39"/>
              <a:gd name="T68" fmla="*/ 21 w 21"/>
              <a:gd name="T69" fmla="*/ 0 h 39"/>
              <a:gd name="T70" fmla="*/ 21 w 21"/>
              <a:gd name="T71" fmla="*/ 0 h 39"/>
              <a:gd name="T72" fmla="*/ 21 w 21"/>
              <a:gd name="T73" fmla="*/ 0 h 39"/>
              <a:gd name="T74" fmla="*/ 21 w 21"/>
              <a:gd name="T75" fmla="*/ 0 h 39"/>
              <a:gd name="T76" fmla="*/ 21 w 21"/>
              <a:gd name="T77" fmla="*/ 0 h 39"/>
              <a:gd name="T78" fmla="*/ 21 w 21"/>
              <a:gd name="T79" fmla="*/ 0 h 39"/>
              <a:gd name="T80" fmla="*/ 21 w 21"/>
              <a:gd name="T81" fmla="*/ 0 h 39"/>
              <a:gd name="T82" fmla="*/ 21 w 21"/>
              <a:gd name="T83" fmla="*/ 0 h 39"/>
              <a:gd name="T84" fmla="*/ 21 w 21"/>
              <a:gd name="T85" fmla="*/ 0 h 39"/>
              <a:gd name="T86" fmla="*/ 21 w 21"/>
              <a:gd name="T87" fmla="*/ 0 h 39"/>
              <a:gd name="T88" fmla="*/ 21 w 21"/>
              <a:gd name="T89" fmla="*/ 0 h 39"/>
              <a:gd name="T90" fmla="*/ 21 w 21"/>
              <a:gd name="T91" fmla="*/ 0 h 39"/>
              <a:gd name="T92" fmla="*/ 21 w 21"/>
              <a:gd name="T93" fmla="*/ 0 h 39"/>
              <a:gd name="T94" fmla="*/ 21 w 21"/>
              <a:gd name="T95" fmla="*/ 0 h 39"/>
              <a:gd name="T96" fmla="*/ 21 w 21"/>
              <a:gd name="T97" fmla="*/ 0 h 39"/>
              <a:gd name="T98" fmla="*/ 21 w 21"/>
              <a:gd name="T99" fmla="*/ 0 h 39"/>
              <a:gd name="T100" fmla="*/ 21 w 21"/>
              <a:gd name="T101" fmla="*/ 0 h 39"/>
              <a:gd name="T102" fmla="*/ 21 w 21"/>
              <a:gd name="T103" fmla="*/ 0 h 39"/>
              <a:gd name="T104" fmla="*/ 21 w 21"/>
              <a:gd name="T105" fmla="*/ 0 h 39"/>
              <a:gd name="T106" fmla="*/ 21 w 21"/>
              <a:gd name="T107" fmla="*/ 0 h 39"/>
              <a:gd name="T108" fmla="*/ 21 w 21"/>
              <a:gd name="T109" fmla="*/ 0 h 39"/>
              <a:gd name="T110" fmla="*/ 21 w 21"/>
              <a:gd name="T111" fmla="*/ 0 h 39"/>
              <a:gd name="T112" fmla="*/ 21 w 21"/>
              <a:gd name="T113"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1" h="39">
                <a:moveTo>
                  <a:pt x="0" y="39"/>
                </a:moveTo>
                <a:cubicBezTo>
                  <a:pt x="0" y="39"/>
                  <a:pt x="0" y="39"/>
                  <a:pt x="0" y="39"/>
                </a:cubicBezTo>
                <a:cubicBezTo>
                  <a:pt x="0" y="39"/>
                  <a:pt x="0" y="39"/>
                  <a:pt x="0" y="39"/>
                </a:cubicBezTo>
                <a:moveTo>
                  <a:pt x="0" y="39"/>
                </a:moveTo>
                <a:cubicBezTo>
                  <a:pt x="0" y="39"/>
                  <a:pt x="0" y="39"/>
                  <a:pt x="0" y="39"/>
                </a:cubicBezTo>
                <a:cubicBezTo>
                  <a:pt x="0" y="39"/>
                  <a:pt x="0" y="39"/>
                  <a:pt x="0" y="39"/>
                </a:cubicBezTo>
                <a:moveTo>
                  <a:pt x="11" y="23"/>
                </a:moveTo>
                <a:cubicBezTo>
                  <a:pt x="8" y="28"/>
                  <a:pt x="4" y="33"/>
                  <a:pt x="0" y="39"/>
                </a:cubicBezTo>
                <a:cubicBezTo>
                  <a:pt x="4" y="33"/>
                  <a:pt x="8" y="28"/>
                  <a:pt x="11" y="23"/>
                </a:cubicBezTo>
                <a:moveTo>
                  <a:pt x="11" y="22"/>
                </a:moveTo>
                <a:cubicBezTo>
                  <a:pt x="11" y="22"/>
                  <a:pt x="11" y="23"/>
                  <a:pt x="11" y="23"/>
                </a:cubicBezTo>
                <a:cubicBezTo>
                  <a:pt x="11" y="23"/>
                  <a:pt x="11" y="22"/>
                  <a:pt x="11" y="22"/>
                </a:cubicBezTo>
                <a:moveTo>
                  <a:pt x="11" y="22"/>
                </a:moveTo>
                <a:cubicBezTo>
                  <a:pt x="11" y="22"/>
                  <a:pt x="11" y="22"/>
                  <a:pt x="11" y="22"/>
                </a:cubicBezTo>
                <a:cubicBezTo>
                  <a:pt x="11" y="22"/>
                  <a:pt x="11" y="22"/>
                  <a:pt x="11" y="22"/>
                </a:cubicBezTo>
                <a:moveTo>
                  <a:pt x="11" y="22"/>
                </a:moveTo>
                <a:cubicBezTo>
                  <a:pt x="11" y="22"/>
                  <a:pt x="11" y="22"/>
                  <a:pt x="11" y="22"/>
                </a:cubicBezTo>
                <a:cubicBezTo>
                  <a:pt x="11" y="22"/>
                  <a:pt x="11" y="22"/>
                  <a:pt x="11" y="22"/>
                </a:cubicBezTo>
                <a:moveTo>
                  <a:pt x="21" y="0"/>
                </a:moveTo>
                <a:cubicBezTo>
                  <a:pt x="21" y="0"/>
                  <a:pt x="21" y="0"/>
                  <a:pt x="21" y="0"/>
                </a:cubicBezTo>
                <a:cubicBezTo>
                  <a:pt x="21" y="0"/>
                  <a:pt x="21" y="0"/>
                  <a:pt x="21" y="0"/>
                </a:cubicBezTo>
                <a:moveTo>
                  <a:pt x="21" y="0"/>
                </a:moveTo>
                <a:cubicBezTo>
                  <a:pt x="21" y="0"/>
                  <a:pt x="21" y="0"/>
                  <a:pt x="21" y="0"/>
                </a:cubicBezTo>
                <a:cubicBezTo>
                  <a:pt x="21" y="0"/>
                  <a:pt x="21" y="0"/>
                  <a:pt x="21" y="0"/>
                </a:cubicBezTo>
                <a:moveTo>
                  <a:pt x="21" y="0"/>
                </a:moveTo>
                <a:cubicBezTo>
                  <a:pt x="21" y="0"/>
                  <a:pt x="21" y="0"/>
                  <a:pt x="21" y="0"/>
                </a:cubicBezTo>
                <a:cubicBezTo>
                  <a:pt x="21" y="0"/>
                  <a:pt x="21" y="0"/>
                  <a:pt x="21" y="0"/>
                </a:cubicBezTo>
                <a:moveTo>
                  <a:pt x="21" y="0"/>
                </a:moveTo>
                <a:cubicBezTo>
                  <a:pt x="21" y="0"/>
                  <a:pt x="21" y="0"/>
                  <a:pt x="21" y="0"/>
                </a:cubicBezTo>
                <a:cubicBezTo>
                  <a:pt x="21" y="0"/>
                  <a:pt x="21" y="0"/>
                  <a:pt x="21" y="0"/>
                </a:cubicBezTo>
                <a:moveTo>
                  <a:pt x="21" y="0"/>
                </a:moveTo>
                <a:cubicBezTo>
                  <a:pt x="21" y="0"/>
                  <a:pt x="21" y="0"/>
                  <a:pt x="21" y="0"/>
                </a:cubicBezTo>
                <a:cubicBezTo>
                  <a:pt x="21" y="0"/>
                  <a:pt x="21" y="0"/>
                  <a:pt x="21" y="0"/>
                </a:cubicBezTo>
                <a:moveTo>
                  <a:pt x="21" y="0"/>
                </a:moveTo>
                <a:cubicBezTo>
                  <a:pt x="21" y="0"/>
                  <a:pt x="21" y="0"/>
                  <a:pt x="21" y="0"/>
                </a:cubicBezTo>
                <a:cubicBezTo>
                  <a:pt x="21" y="0"/>
                  <a:pt x="21" y="0"/>
                  <a:pt x="21" y="0"/>
                </a:cubicBezTo>
                <a:moveTo>
                  <a:pt x="21" y="0"/>
                </a:moveTo>
                <a:cubicBezTo>
                  <a:pt x="21" y="0"/>
                  <a:pt x="21" y="0"/>
                  <a:pt x="21" y="0"/>
                </a:cubicBezTo>
                <a:cubicBezTo>
                  <a:pt x="21" y="0"/>
                  <a:pt x="21" y="0"/>
                  <a:pt x="21" y="0"/>
                </a:cubicBezTo>
                <a:moveTo>
                  <a:pt x="21" y="0"/>
                </a:moveTo>
                <a:cubicBezTo>
                  <a:pt x="21" y="0"/>
                  <a:pt x="21" y="0"/>
                  <a:pt x="21" y="0"/>
                </a:cubicBezTo>
                <a:cubicBezTo>
                  <a:pt x="21" y="0"/>
                  <a:pt x="21" y="0"/>
                  <a:pt x="21" y="0"/>
                </a:cubicBezTo>
                <a:moveTo>
                  <a:pt x="21" y="0"/>
                </a:moveTo>
                <a:cubicBezTo>
                  <a:pt x="21" y="0"/>
                  <a:pt x="21" y="0"/>
                  <a:pt x="21" y="0"/>
                </a:cubicBezTo>
                <a:cubicBezTo>
                  <a:pt x="21" y="0"/>
                  <a:pt x="21" y="0"/>
                  <a:pt x="21" y="0"/>
                </a:cubicBezTo>
                <a:moveTo>
                  <a:pt x="21" y="0"/>
                </a:moveTo>
                <a:cubicBezTo>
                  <a:pt x="21" y="0"/>
                  <a:pt x="21" y="0"/>
                  <a:pt x="21" y="0"/>
                </a:cubicBezTo>
                <a:cubicBezTo>
                  <a:pt x="21" y="0"/>
                  <a:pt x="21" y="0"/>
                  <a:pt x="21" y="0"/>
                </a:cubicBezTo>
                <a:moveTo>
                  <a:pt x="21" y="0"/>
                </a:moveTo>
                <a:cubicBezTo>
                  <a:pt x="21" y="0"/>
                  <a:pt x="21" y="0"/>
                  <a:pt x="21" y="0"/>
                </a:cubicBezTo>
                <a:cubicBezTo>
                  <a:pt x="21" y="0"/>
                  <a:pt x="21" y="0"/>
                  <a:pt x="21" y="0"/>
                </a:cubicBezTo>
                <a:moveTo>
                  <a:pt x="21" y="0"/>
                </a:moveTo>
                <a:cubicBezTo>
                  <a:pt x="21" y="0"/>
                  <a:pt x="21" y="0"/>
                  <a:pt x="21" y="0"/>
                </a:cubicBezTo>
                <a:cubicBezTo>
                  <a:pt x="21" y="0"/>
                  <a:pt x="21" y="0"/>
                  <a:pt x="21" y="0"/>
                </a:cubicBezTo>
                <a:moveTo>
                  <a:pt x="21" y="0"/>
                </a:moveTo>
                <a:cubicBezTo>
                  <a:pt x="21" y="0"/>
                  <a:pt x="21" y="0"/>
                  <a:pt x="21" y="0"/>
                </a:cubicBezTo>
                <a:cubicBezTo>
                  <a:pt x="21" y="0"/>
                  <a:pt x="21" y="0"/>
                  <a:pt x="21" y="0"/>
                </a:cubicBezTo>
              </a:path>
            </a:pathLst>
          </a:custGeom>
          <a:solidFill>
            <a:srgbClr val="005F93"/>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a:bodyPr>
          <a:p>
            <a:pPr algn="ctr"/>
          </a:p>
        </p:txBody>
      </p:sp>
      <p:sp>
        <p:nvSpPr>
          <p:cNvPr id="44" name="任意多边形 43"/>
          <p:cNvSpPr/>
          <p:nvPr>
            <p:custDataLst>
              <p:tags r:id="rId35"/>
            </p:custDataLst>
          </p:nvPr>
        </p:nvSpPr>
        <p:spPr bwMode="auto">
          <a:xfrm rot="607256">
            <a:off x="5744610" y="4527694"/>
            <a:ext cx="13688"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path>
            </a:pathLst>
          </a:custGeom>
          <a:solidFill>
            <a:srgbClr val="FCFDF2"/>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25000" lnSpcReduction="20000"/>
          </a:bodyPr>
          <a:p>
            <a:pPr algn="ctr"/>
          </a:p>
        </p:txBody>
      </p:sp>
      <p:sp>
        <p:nvSpPr>
          <p:cNvPr id="45" name="任意多边形 44"/>
          <p:cNvSpPr/>
          <p:nvPr>
            <p:custDataLst>
              <p:tags r:id="rId36"/>
            </p:custDataLst>
          </p:nvPr>
        </p:nvSpPr>
        <p:spPr bwMode="auto">
          <a:xfrm rot="607256">
            <a:off x="5746919" y="4501616"/>
            <a:ext cx="77567" cy="31939"/>
          </a:xfrm>
          <a:custGeom>
            <a:avLst/>
            <a:gdLst>
              <a:gd name="T0" fmla="*/ 7 w 7"/>
              <a:gd name="T1" fmla="*/ 0 h 3"/>
              <a:gd name="T2" fmla="*/ 0 w 7"/>
              <a:gd name="T3" fmla="*/ 3 h 3"/>
              <a:gd name="T4" fmla="*/ 0 w 7"/>
              <a:gd name="T5" fmla="*/ 3 h 3"/>
              <a:gd name="T6" fmla="*/ 1 w 7"/>
              <a:gd name="T7" fmla="*/ 3 h 3"/>
              <a:gd name="T8" fmla="*/ 7 w 7"/>
              <a:gd name="T9" fmla="*/ 0 h 3"/>
            </a:gdLst>
            <a:ahLst/>
            <a:cxnLst>
              <a:cxn ang="0">
                <a:pos x="T0" y="T1"/>
              </a:cxn>
              <a:cxn ang="0">
                <a:pos x="T2" y="T3"/>
              </a:cxn>
              <a:cxn ang="0">
                <a:pos x="T4" y="T5"/>
              </a:cxn>
              <a:cxn ang="0">
                <a:pos x="T6" y="T7"/>
              </a:cxn>
              <a:cxn ang="0">
                <a:pos x="T8" y="T9"/>
              </a:cxn>
            </a:cxnLst>
            <a:rect l="0" t="0" r="r" b="b"/>
            <a:pathLst>
              <a:path w="7" h="3">
                <a:moveTo>
                  <a:pt x="7" y="0"/>
                </a:moveTo>
                <a:cubicBezTo>
                  <a:pt x="5" y="1"/>
                  <a:pt x="2" y="2"/>
                  <a:pt x="0" y="3"/>
                </a:cubicBezTo>
                <a:cubicBezTo>
                  <a:pt x="0" y="3"/>
                  <a:pt x="0" y="3"/>
                  <a:pt x="0" y="3"/>
                </a:cubicBezTo>
                <a:cubicBezTo>
                  <a:pt x="1" y="3"/>
                  <a:pt x="1" y="3"/>
                  <a:pt x="1" y="3"/>
                </a:cubicBezTo>
                <a:cubicBezTo>
                  <a:pt x="3" y="2"/>
                  <a:pt x="5" y="1"/>
                  <a:pt x="7" y="0"/>
                </a:cubicBezTo>
              </a:path>
            </a:pathLst>
          </a:custGeom>
          <a:solidFill>
            <a:srgbClr val="006494"/>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25000" lnSpcReduction="20000"/>
          </a:bodyPr>
          <a:p>
            <a:pPr algn="ctr"/>
          </a:p>
        </p:txBody>
      </p:sp>
      <p:sp>
        <p:nvSpPr>
          <p:cNvPr id="46" name="任意多边形 45"/>
          <p:cNvSpPr/>
          <p:nvPr>
            <p:custDataLst>
              <p:tags r:id="rId37"/>
            </p:custDataLst>
          </p:nvPr>
        </p:nvSpPr>
        <p:spPr bwMode="auto">
          <a:xfrm rot="607256">
            <a:off x="5895880" y="4480611"/>
            <a:ext cx="13688" cy="9126"/>
          </a:xfrm>
          <a:custGeom>
            <a:avLst/>
            <a:gdLst>
              <a:gd name="T0" fmla="*/ 1 w 1"/>
              <a:gd name="T1" fmla="*/ 0 h 1"/>
              <a:gd name="T2" fmla="*/ 0 w 1"/>
              <a:gd name="T3" fmla="*/ 1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0" y="0"/>
                  <a:pt x="0" y="0"/>
                  <a:pt x="0" y="1"/>
                </a:cubicBezTo>
                <a:cubicBezTo>
                  <a:pt x="0" y="1"/>
                  <a:pt x="0" y="1"/>
                  <a:pt x="0" y="1"/>
                </a:cubicBezTo>
                <a:cubicBezTo>
                  <a:pt x="0" y="0"/>
                  <a:pt x="0" y="0"/>
                  <a:pt x="1" y="0"/>
                </a:cubicBezTo>
              </a:path>
            </a:pathLst>
          </a:custGeom>
          <a:solidFill>
            <a:srgbClr val="FCFDF2"/>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25000" lnSpcReduction="20000"/>
          </a:bodyPr>
          <a:p>
            <a:pPr algn="ctr"/>
          </a:p>
        </p:txBody>
      </p:sp>
      <p:sp>
        <p:nvSpPr>
          <p:cNvPr id="47" name="任意多边形 46"/>
          <p:cNvSpPr/>
          <p:nvPr>
            <p:custDataLst>
              <p:tags r:id="rId38"/>
            </p:custDataLst>
          </p:nvPr>
        </p:nvSpPr>
        <p:spPr bwMode="auto">
          <a:xfrm rot="607256">
            <a:off x="5886130" y="4487661"/>
            <a:ext cx="9126" cy="0"/>
          </a:xfrm>
          <a:custGeom>
            <a:avLst/>
            <a:gdLst>
              <a:gd name="T0" fmla="*/ 1 w 1"/>
              <a:gd name="T1" fmla="*/ 0 w 1"/>
              <a:gd name="T2" fmla="*/ 0 w 1"/>
              <a:gd name="T3" fmla="*/ 1 w 1"/>
              <a:gd name="T4" fmla="*/ 1 w 1"/>
            </a:gdLst>
            <a:ahLst/>
            <a:cxnLst>
              <a:cxn ang="0">
                <a:pos x="T0" y="0"/>
              </a:cxn>
              <a:cxn ang="0">
                <a:pos x="T1" y="0"/>
              </a:cxn>
              <a:cxn ang="0">
                <a:pos x="T2" y="0"/>
              </a:cxn>
              <a:cxn ang="0">
                <a:pos x="T3" y="0"/>
              </a:cxn>
              <a:cxn ang="0">
                <a:pos x="T4" y="0"/>
              </a:cxn>
            </a:cxnLst>
            <a:rect l="0" t="0" r="r" b="b"/>
            <a:pathLst>
              <a:path w="1">
                <a:moveTo>
                  <a:pt x="1" y="0"/>
                </a:moveTo>
                <a:cubicBezTo>
                  <a:pt x="0" y="0"/>
                  <a:pt x="0" y="0"/>
                  <a:pt x="0" y="0"/>
                </a:cubicBezTo>
                <a:cubicBezTo>
                  <a:pt x="0" y="0"/>
                  <a:pt x="0" y="0"/>
                  <a:pt x="0" y="0"/>
                </a:cubicBezTo>
                <a:cubicBezTo>
                  <a:pt x="0" y="0"/>
                  <a:pt x="0" y="0"/>
                  <a:pt x="1" y="0"/>
                </a:cubicBezTo>
                <a:cubicBezTo>
                  <a:pt x="1" y="0"/>
                  <a:pt x="1" y="0"/>
                  <a:pt x="1" y="0"/>
                </a:cubicBezTo>
              </a:path>
            </a:pathLst>
          </a:custGeom>
          <a:solidFill>
            <a:srgbClr val="EEEFE5"/>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25000" lnSpcReduction="20000"/>
          </a:bodyPr>
          <a:p>
            <a:pPr algn="ctr"/>
          </a:p>
        </p:txBody>
      </p:sp>
      <p:sp>
        <p:nvSpPr>
          <p:cNvPr id="48" name="任意多边形 47"/>
          <p:cNvSpPr/>
          <p:nvPr>
            <p:custDataLst>
              <p:tags r:id="rId39"/>
            </p:custDataLst>
          </p:nvPr>
        </p:nvSpPr>
        <p:spPr bwMode="auto">
          <a:xfrm rot="607256">
            <a:off x="5829069" y="4481801"/>
            <a:ext cx="54752" cy="31939"/>
          </a:xfrm>
          <a:custGeom>
            <a:avLst/>
            <a:gdLst>
              <a:gd name="T0" fmla="*/ 5 w 5"/>
              <a:gd name="T1" fmla="*/ 0 h 3"/>
              <a:gd name="T2" fmla="*/ 0 w 5"/>
              <a:gd name="T3" fmla="*/ 3 h 3"/>
              <a:gd name="T4" fmla="*/ 5 w 5"/>
              <a:gd name="T5" fmla="*/ 0 h 3"/>
              <a:gd name="T6" fmla="*/ 5 w 5"/>
              <a:gd name="T7" fmla="*/ 0 h 3"/>
            </a:gdLst>
            <a:ahLst/>
            <a:cxnLst>
              <a:cxn ang="0">
                <a:pos x="T0" y="T1"/>
              </a:cxn>
              <a:cxn ang="0">
                <a:pos x="T2" y="T3"/>
              </a:cxn>
              <a:cxn ang="0">
                <a:pos x="T4" y="T5"/>
              </a:cxn>
              <a:cxn ang="0">
                <a:pos x="T6" y="T7"/>
              </a:cxn>
            </a:cxnLst>
            <a:rect l="0" t="0" r="r" b="b"/>
            <a:pathLst>
              <a:path w="5" h="3">
                <a:moveTo>
                  <a:pt x="5" y="0"/>
                </a:moveTo>
                <a:cubicBezTo>
                  <a:pt x="3" y="1"/>
                  <a:pt x="2" y="2"/>
                  <a:pt x="0" y="3"/>
                </a:cubicBezTo>
                <a:cubicBezTo>
                  <a:pt x="2" y="2"/>
                  <a:pt x="3" y="1"/>
                  <a:pt x="5" y="0"/>
                </a:cubicBezTo>
                <a:cubicBezTo>
                  <a:pt x="5" y="0"/>
                  <a:pt x="5" y="0"/>
                  <a:pt x="5" y="0"/>
                </a:cubicBezTo>
              </a:path>
            </a:pathLst>
          </a:custGeom>
          <a:solidFill>
            <a:srgbClr val="006494"/>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25000" lnSpcReduction="20000"/>
          </a:bodyPr>
          <a:p>
            <a:pPr algn="ctr"/>
          </a:p>
        </p:txBody>
      </p:sp>
      <p:sp>
        <p:nvSpPr>
          <p:cNvPr id="49" name="任意多边形 48"/>
          <p:cNvSpPr/>
          <p:nvPr>
            <p:custDataLst>
              <p:tags r:id="rId40"/>
            </p:custDataLst>
          </p:nvPr>
        </p:nvSpPr>
        <p:spPr bwMode="auto">
          <a:xfrm rot="607256">
            <a:off x="8119085" y="2542628"/>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path>
            </a:pathLst>
          </a:custGeom>
          <a:solidFill>
            <a:srgbClr val="FFA000"/>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25000" lnSpcReduction="20000"/>
          </a:bodyPr>
          <a:p>
            <a:pPr algn="ctr"/>
          </a:p>
        </p:txBody>
      </p:sp>
      <p:sp>
        <p:nvSpPr>
          <p:cNvPr id="50" name="任意多边形 49"/>
          <p:cNvSpPr/>
          <p:nvPr>
            <p:custDataLst>
              <p:tags r:id="rId41"/>
            </p:custDataLst>
          </p:nvPr>
        </p:nvSpPr>
        <p:spPr bwMode="auto">
          <a:xfrm rot="607256">
            <a:off x="7225173" y="2116208"/>
            <a:ext cx="442590" cy="839551"/>
          </a:xfrm>
          <a:custGeom>
            <a:avLst/>
            <a:gdLst>
              <a:gd name="T0" fmla="*/ 30 w 41"/>
              <a:gd name="T1" fmla="*/ 77 h 78"/>
              <a:gd name="T2" fmla="*/ 30 w 41"/>
              <a:gd name="T3" fmla="*/ 77 h 78"/>
              <a:gd name="T4" fmla="*/ 30 w 41"/>
              <a:gd name="T5" fmla="*/ 77 h 78"/>
              <a:gd name="T6" fmla="*/ 30 w 41"/>
              <a:gd name="T7" fmla="*/ 77 h 78"/>
              <a:gd name="T8" fmla="*/ 30 w 41"/>
              <a:gd name="T9" fmla="*/ 77 h 78"/>
              <a:gd name="T10" fmla="*/ 30 w 41"/>
              <a:gd name="T11" fmla="*/ 77 h 78"/>
              <a:gd name="T12" fmla="*/ 0 w 41"/>
              <a:gd name="T13" fmla="*/ 56 h 78"/>
              <a:gd name="T14" fmla="*/ 0 w 41"/>
              <a:gd name="T15" fmla="*/ 56 h 78"/>
              <a:gd name="T16" fmla="*/ 30 w 41"/>
              <a:gd name="T17" fmla="*/ 78 h 78"/>
              <a:gd name="T18" fmla="*/ 0 w 41"/>
              <a:gd name="T19" fmla="*/ 56 h 78"/>
              <a:gd name="T20" fmla="*/ 39 w 41"/>
              <a:gd name="T21" fmla="*/ 31 h 78"/>
              <a:gd name="T22" fmla="*/ 30 w 41"/>
              <a:gd name="T23" fmla="*/ 77 h 78"/>
              <a:gd name="T24" fmla="*/ 39 w 41"/>
              <a:gd name="T25" fmla="*/ 31 h 78"/>
              <a:gd name="T26" fmla="*/ 39 w 41"/>
              <a:gd name="T27" fmla="*/ 30 h 78"/>
              <a:gd name="T28" fmla="*/ 39 w 41"/>
              <a:gd name="T29" fmla="*/ 31 h 78"/>
              <a:gd name="T30" fmla="*/ 39 w 41"/>
              <a:gd name="T31" fmla="*/ 30 h 78"/>
              <a:gd name="T32" fmla="*/ 39 w 41"/>
              <a:gd name="T33" fmla="*/ 30 h 78"/>
              <a:gd name="T34" fmla="*/ 39 w 41"/>
              <a:gd name="T35" fmla="*/ 30 h 78"/>
              <a:gd name="T36" fmla="*/ 39 w 41"/>
              <a:gd name="T37" fmla="*/ 30 h 78"/>
              <a:gd name="T38" fmla="*/ 39 w 41"/>
              <a:gd name="T39" fmla="*/ 30 h 78"/>
              <a:gd name="T40" fmla="*/ 39 w 41"/>
              <a:gd name="T41" fmla="*/ 30 h 78"/>
              <a:gd name="T42" fmla="*/ 39 w 41"/>
              <a:gd name="T43" fmla="*/ 30 h 78"/>
              <a:gd name="T44" fmla="*/ 39 w 41"/>
              <a:gd name="T45" fmla="*/ 30 h 78"/>
              <a:gd name="T46" fmla="*/ 39 w 41"/>
              <a:gd name="T47" fmla="*/ 30 h 78"/>
              <a:gd name="T48" fmla="*/ 39 w 41"/>
              <a:gd name="T49" fmla="*/ 30 h 78"/>
              <a:gd name="T50" fmla="*/ 41 w 41"/>
              <a:gd name="T51" fmla="*/ 12 h 78"/>
              <a:gd name="T52" fmla="*/ 41 w 41"/>
              <a:gd name="T53" fmla="*/ 12 h 78"/>
              <a:gd name="T54" fmla="*/ 41 w 41"/>
              <a:gd name="T55" fmla="*/ 12 h 78"/>
              <a:gd name="T56" fmla="*/ 41 w 41"/>
              <a:gd name="T57" fmla="*/ 2 h 78"/>
              <a:gd name="T58" fmla="*/ 41 w 41"/>
              <a:gd name="T59" fmla="*/ 12 h 78"/>
              <a:gd name="T60" fmla="*/ 41 w 41"/>
              <a:gd name="T61" fmla="*/ 3 h 78"/>
              <a:gd name="T62" fmla="*/ 41 w 41"/>
              <a:gd name="T63" fmla="*/ 3 h 78"/>
              <a:gd name="T64" fmla="*/ 41 w 41"/>
              <a:gd name="T65" fmla="*/ 3 h 78"/>
              <a:gd name="T66" fmla="*/ 41 w 41"/>
              <a:gd name="T67" fmla="*/ 2 h 78"/>
              <a:gd name="T68" fmla="*/ 41 w 41"/>
              <a:gd name="T69" fmla="*/ 0 h 78"/>
              <a:gd name="T70" fmla="*/ 41 w 41"/>
              <a:gd name="T71" fmla="*/ 1 h 78"/>
              <a:gd name="T72" fmla="*/ 41 w 41"/>
              <a:gd name="T73" fmla="*/ 0 h 78"/>
              <a:gd name="T74" fmla="*/ 41 w 41"/>
              <a:gd name="T75" fmla="*/ 0 h 78"/>
              <a:gd name="T76" fmla="*/ 41 w 41"/>
              <a:gd name="T77" fmla="*/ 0 h 78"/>
              <a:gd name="T78" fmla="*/ 41 w 41"/>
              <a:gd name="T79" fmla="*/ 0 h 78"/>
              <a:gd name="T80" fmla="*/ 41 w 41"/>
              <a:gd name="T81" fmla="*/ 0 h 78"/>
              <a:gd name="T82" fmla="*/ 41 w 41"/>
              <a:gd name="T83" fmla="*/ 0 h 78"/>
              <a:gd name="T84" fmla="*/ 41 w 41"/>
              <a:gd name="T85" fmla="*/ 0 h 78"/>
              <a:gd name="T86" fmla="*/ 41 w 41"/>
              <a:gd name="T87" fmla="*/ 0 h 78"/>
              <a:gd name="T88" fmla="*/ 41 w 41"/>
              <a:gd name="T89" fmla="*/ 0 h 78"/>
              <a:gd name="T90" fmla="*/ 41 w 41"/>
              <a:gd name="T91"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1" h="78">
                <a:moveTo>
                  <a:pt x="30" y="77"/>
                </a:moveTo>
                <a:cubicBezTo>
                  <a:pt x="30" y="77"/>
                  <a:pt x="30" y="77"/>
                  <a:pt x="30" y="77"/>
                </a:cubicBezTo>
                <a:cubicBezTo>
                  <a:pt x="30" y="77"/>
                  <a:pt x="30" y="77"/>
                  <a:pt x="30" y="77"/>
                </a:cubicBezTo>
                <a:moveTo>
                  <a:pt x="30" y="77"/>
                </a:moveTo>
                <a:cubicBezTo>
                  <a:pt x="30" y="77"/>
                  <a:pt x="30" y="77"/>
                  <a:pt x="30" y="77"/>
                </a:cubicBezTo>
                <a:cubicBezTo>
                  <a:pt x="30" y="77"/>
                  <a:pt x="30" y="77"/>
                  <a:pt x="30" y="77"/>
                </a:cubicBezTo>
                <a:moveTo>
                  <a:pt x="0" y="56"/>
                </a:moveTo>
                <a:cubicBezTo>
                  <a:pt x="0" y="56"/>
                  <a:pt x="0" y="56"/>
                  <a:pt x="0" y="56"/>
                </a:cubicBezTo>
                <a:cubicBezTo>
                  <a:pt x="30" y="78"/>
                  <a:pt x="30" y="78"/>
                  <a:pt x="30" y="78"/>
                </a:cubicBezTo>
                <a:cubicBezTo>
                  <a:pt x="0" y="56"/>
                  <a:pt x="0" y="56"/>
                  <a:pt x="0" y="56"/>
                </a:cubicBezTo>
                <a:moveTo>
                  <a:pt x="39" y="31"/>
                </a:moveTo>
                <a:cubicBezTo>
                  <a:pt x="37" y="43"/>
                  <a:pt x="35" y="59"/>
                  <a:pt x="30" y="77"/>
                </a:cubicBezTo>
                <a:cubicBezTo>
                  <a:pt x="35" y="59"/>
                  <a:pt x="37" y="43"/>
                  <a:pt x="39" y="31"/>
                </a:cubicBezTo>
                <a:moveTo>
                  <a:pt x="39" y="30"/>
                </a:moveTo>
                <a:cubicBezTo>
                  <a:pt x="39" y="30"/>
                  <a:pt x="39" y="31"/>
                  <a:pt x="39" y="31"/>
                </a:cubicBezTo>
                <a:cubicBezTo>
                  <a:pt x="39" y="31"/>
                  <a:pt x="39" y="30"/>
                  <a:pt x="39" y="30"/>
                </a:cubicBezTo>
                <a:moveTo>
                  <a:pt x="39" y="30"/>
                </a:moveTo>
                <a:cubicBezTo>
                  <a:pt x="39" y="30"/>
                  <a:pt x="39" y="30"/>
                  <a:pt x="39" y="30"/>
                </a:cubicBezTo>
                <a:cubicBezTo>
                  <a:pt x="39" y="30"/>
                  <a:pt x="39" y="30"/>
                  <a:pt x="39" y="30"/>
                </a:cubicBezTo>
                <a:moveTo>
                  <a:pt x="39" y="30"/>
                </a:moveTo>
                <a:cubicBezTo>
                  <a:pt x="39" y="30"/>
                  <a:pt x="39" y="30"/>
                  <a:pt x="39" y="30"/>
                </a:cubicBezTo>
                <a:cubicBezTo>
                  <a:pt x="39" y="30"/>
                  <a:pt x="39" y="30"/>
                  <a:pt x="39" y="30"/>
                </a:cubicBezTo>
                <a:moveTo>
                  <a:pt x="39" y="30"/>
                </a:moveTo>
                <a:cubicBezTo>
                  <a:pt x="39" y="30"/>
                  <a:pt x="39" y="30"/>
                  <a:pt x="39" y="30"/>
                </a:cubicBezTo>
                <a:cubicBezTo>
                  <a:pt x="39" y="30"/>
                  <a:pt x="39" y="30"/>
                  <a:pt x="39" y="30"/>
                </a:cubicBezTo>
                <a:moveTo>
                  <a:pt x="41" y="12"/>
                </a:moveTo>
                <a:cubicBezTo>
                  <a:pt x="41" y="12"/>
                  <a:pt x="41" y="12"/>
                  <a:pt x="41" y="12"/>
                </a:cubicBezTo>
                <a:cubicBezTo>
                  <a:pt x="41" y="12"/>
                  <a:pt x="41" y="12"/>
                  <a:pt x="41" y="12"/>
                </a:cubicBezTo>
                <a:moveTo>
                  <a:pt x="41" y="2"/>
                </a:moveTo>
                <a:cubicBezTo>
                  <a:pt x="41" y="4"/>
                  <a:pt x="41" y="7"/>
                  <a:pt x="41" y="12"/>
                </a:cubicBezTo>
                <a:cubicBezTo>
                  <a:pt x="41" y="8"/>
                  <a:pt x="41" y="5"/>
                  <a:pt x="41" y="3"/>
                </a:cubicBezTo>
                <a:cubicBezTo>
                  <a:pt x="41" y="3"/>
                  <a:pt x="41" y="3"/>
                  <a:pt x="41" y="3"/>
                </a:cubicBezTo>
                <a:cubicBezTo>
                  <a:pt x="41" y="3"/>
                  <a:pt x="41" y="3"/>
                  <a:pt x="41" y="3"/>
                </a:cubicBezTo>
                <a:cubicBezTo>
                  <a:pt x="41" y="3"/>
                  <a:pt x="41" y="2"/>
                  <a:pt x="41" y="2"/>
                </a:cubicBezTo>
                <a:moveTo>
                  <a:pt x="41" y="0"/>
                </a:moveTo>
                <a:cubicBezTo>
                  <a:pt x="41" y="0"/>
                  <a:pt x="41" y="0"/>
                  <a:pt x="41" y="1"/>
                </a:cubicBezTo>
                <a:cubicBezTo>
                  <a:pt x="41" y="0"/>
                  <a:pt x="41" y="0"/>
                  <a:pt x="41" y="0"/>
                </a:cubicBezTo>
                <a:cubicBezTo>
                  <a:pt x="41" y="0"/>
                  <a:pt x="41" y="0"/>
                  <a:pt x="41" y="0"/>
                </a:cubicBezTo>
                <a:cubicBezTo>
                  <a:pt x="41" y="0"/>
                  <a:pt x="41" y="0"/>
                  <a:pt x="41" y="0"/>
                </a:cubicBezTo>
                <a:moveTo>
                  <a:pt x="41" y="0"/>
                </a:moveTo>
                <a:cubicBezTo>
                  <a:pt x="41" y="0"/>
                  <a:pt x="41" y="0"/>
                  <a:pt x="41" y="0"/>
                </a:cubicBezTo>
                <a:cubicBezTo>
                  <a:pt x="41" y="0"/>
                  <a:pt x="41" y="0"/>
                  <a:pt x="41" y="0"/>
                </a:cubicBezTo>
                <a:cubicBezTo>
                  <a:pt x="41" y="0"/>
                  <a:pt x="41" y="0"/>
                  <a:pt x="41" y="0"/>
                </a:cubicBezTo>
                <a:moveTo>
                  <a:pt x="41" y="0"/>
                </a:moveTo>
                <a:cubicBezTo>
                  <a:pt x="41" y="0"/>
                  <a:pt x="41" y="0"/>
                  <a:pt x="41" y="0"/>
                </a:cubicBezTo>
                <a:cubicBezTo>
                  <a:pt x="41" y="0"/>
                  <a:pt x="41" y="0"/>
                  <a:pt x="41" y="0"/>
                </a:cubicBezTo>
              </a:path>
            </a:pathLst>
          </a:custGeom>
          <a:solidFill>
            <a:srgbClr val="F19700"/>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a:bodyPr>
          <a:p>
            <a:pPr algn="ctr"/>
          </a:p>
        </p:txBody>
      </p:sp>
      <p:sp>
        <p:nvSpPr>
          <p:cNvPr id="51" name="任意多边形 50"/>
          <p:cNvSpPr/>
          <p:nvPr>
            <p:custDataLst>
              <p:tags r:id="rId42"/>
            </p:custDataLst>
          </p:nvPr>
        </p:nvSpPr>
        <p:spPr bwMode="auto">
          <a:xfrm rot="607256">
            <a:off x="7352173" y="2243208"/>
            <a:ext cx="442590" cy="839551"/>
          </a:xfrm>
          <a:custGeom>
            <a:avLst/>
            <a:gdLst>
              <a:gd name="T0" fmla="*/ 41 w 41"/>
              <a:gd name="T1" fmla="*/ 0 h 78"/>
              <a:gd name="T2" fmla="*/ 41 w 41"/>
              <a:gd name="T3" fmla="*/ 0 h 78"/>
              <a:gd name="T4" fmla="*/ 41 w 41"/>
              <a:gd name="T5" fmla="*/ 0 h 78"/>
              <a:gd name="T6" fmla="*/ 0 w 41"/>
              <a:gd name="T7" fmla="*/ 56 h 78"/>
              <a:gd name="T8" fmla="*/ 30 w 41"/>
              <a:gd name="T9" fmla="*/ 78 h 78"/>
              <a:gd name="T10" fmla="*/ 30 w 41"/>
              <a:gd name="T11" fmla="*/ 77 h 78"/>
              <a:gd name="T12" fmla="*/ 30 w 41"/>
              <a:gd name="T13" fmla="*/ 77 h 78"/>
              <a:gd name="T14" fmla="*/ 30 w 41"/>
              <a:gd name="T15" fmla="*/ 77 h 78"/>
              <a:gd name="T16" fmla="*/ 30 w 41"/>
              <a:gd name="T17" fmla="*/ 77 h 78"/>
              <a:gd name="T18" fmla="*/ 30 w 41"/>
              <a:gd name="T19" fmla="*/ 77 h 78"/>
              <a:gd name="T20" fmla="*/ 39 w 41"/>
              <a:gd name="T21" fmla="*/ 31 h 78"/>
              <a:gd name="T22" fmla="*/ 39 w 41"/>
              <a:gd name="T23" fmla="*/ 31 h 78"/>
              <a:gd name="T24" fmla="*/ 39 w 41"/>
              <a:gd name="T25" fmla="*/ 30 h 78"/>
              <a:gd name="T26" fmla="*/ 39 w 41"/>
              <a:gd name="T27" fmla="*/ 30 h 78"/>
              <a:gd name="T28" fmla="*/ 39 w 41"/>
              <a:gd name="T29" fmla="*/ 30 h 78"/>
              <a:gd name="T30" fmla="*/ 39 w 41"/>
              <a:gd name="T31" fmla="*/ 30 h 78"/>
              <a:gd name="T32" fmla="*/ 39 w 41"/>
              <a:gd name="T33" fmla="*/ 30 h 78"/>
              <a:gd name="T34" fmla="*/ 39 w 41"/>
              <a:gd name="T35" fmla="*/ 30 h 78"/>
              <a:gd name="T36" fmla="*/ 39 w 41"/>
              <a:gd name="T37" fmla="*/ 30 h 78"/>
              <a:gd name="T38" fmla="*/ 41 w 41"/>
              <a:gd name="T39" fmla="*/ 12 h 78"/>
              <a:gd name="T40" fmla="*/ 41 w 41"/>
              <a:gd name="T41" fmla="*/ 12 h 78"/>
              <a:gd name="T42" fmla="*/ 41 w 41"/>
              <a:gd name="T43" fmla="*/ 12 h 78"/>
              <a:gd name="T44" fmla="*/ 41 w 41"/>
              <a:gd name="T45" fmla="*/ 2 h 78"/>
              <a:gd name="T46" fmla="*/ 41 w 41"/>
              <a:gd name="T47" fmla="*/ 1 h 78"/>
              <a:gd name="T48" fmla="*/ 41 w 41"/>
              <a:gd name="T49" fmla="*/ 1 h 78"/>
              <a:gd name="T50" fmla="*/ 41 w 41"/>
              <a:gd name="T51" fmla="*/ 1 h 78"/>
              <a:gd name="T52" fmla="*/ 41 w 41"/>
              <a:gd name="T53" fmla="*/ 1 h 78"/>
              <a:gd name="T54" fmla="*/ 41 w 41"/>
              <a:gd name="T55" fmla="*/ 0 h 78"/>
              <a:gd name="T56" fmla="*/ 41 w 41"/>
              <a:gd name="T57" fmla="*/ 0 h 78"/>
              <a:gd name="T58" fmla="*/ 41 w 41"/>
              <a:gd name="T59" fmla="*/ 0 h 78"/>
              <a:gd name="T60" fmla="*/ 41 w 41"/>
              <a:gd name="T61" fmla="*/ 0 h 78"/>
              <a:gd name="T62" fmla="*/ 41 w 41"/>
              <a:gd name="T63" fmla="*/ 0 h 78"/>
              <a:gd name="T64" fmla="*/ 41 w 41"/>
              <a:gd name="T65" fmla="*/ 0 h 78"/>
              <a:gd name="T66" fmla="*/ 41 w 41"/>
              <a:gd name="T67"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 h="78">
                <a:moveTo>
                  <a:pt x="41" y="0"/>
                </a:moveTo>
                <a:cubicBezTo>
                  <a:pt x="41" y="0"/>
                  <a:pt x="41" y="0"/>
                  <a:pt x="41" y="0"/>
                </a:cubicBezTo>
                <a:cubicBezTo>
                  <a:pt x="41" y="0"/>
                  <a:pt x="41" y="0"/>
                  <a:pt x="41" y="0"/>
                </a:cubicBezTo>
                <a:cubicBezTo>
                  <a:pt x="0" y="56"/>
                  <a:pt x="0" y="56"/>
                  <a:pt x="0" y="56"/>
                </a:cubicBezTo>
                <a:cubicBezTo>
                  <a:pt x="30" y="78"/>
                  <a:pt x="30" y="78"/>
                  <a:pt x="30" y="78"/>
                </a:cubicBezTo>
                <a:cubicBezTo>
                  <a:pt x="30" y="77"/>
                  <a:pt x="30" y="77"/>
                  <a:pt x="30" y="77"/>
                </a:cubicBezTo>
                <a:cubicBezTo>
                  <a:pt x="30" y="77"/>
                  <a:pt x="30" y="77"/>
                  <a:pt x="30" y="77"/>
                </a:cubicBezTo>
                <a:cubicBezTo>
                  <a:pt x="30" y="77"/>
                  <a:pt x="30" y="77"/>
                  <a:pt x="30" y="77"/>
                </a:cubicBezTo>
                <a:cubicBezTo>
                  <a:pt x="30" y="77"/>
                  <a:pt x="30" y="77"/>
                  <a:pt x="30" y="77"/>
                </a:cubicBezTo>
                <a:cubicBezTo>
                  <a:pt x="30" y="77"/>
                  <a:pt x="30" y="77"/>
                  <a:pt x="30" y="77"/>
                </a:cubicBezTo>
                <a:cubicBezTo>
                  <a:pt x="35" y="59"/>
                  <a:pt x="37" y="43"/>
                  <a:pt x="39" y="31"/>
                </a:cubicBezTo>
                <a:cubicBezTo>
                  <a:pt x="39" y="31"/>
                  <a:pt x="39" y="31"/>
                  <a:pt x="39" y="31"/>
                </a:cubicBezTo>
                <a:cubicBezTo>
                  <a:pt x="39" y="31"/>
                  <a:pt x="39" y="30"/>
                  <a:pt x="39" y="30"/>
                </a:cubicBezTo>
                <a:cubicBezTo>
                  <a:pt x="39" y="30"/>
                  <a:pt x="39" y="30"/>
                  <a:pt x="39" y="30"/>
                </a:cubicBezTo>
                <a:cubicBezTo>
                  <a:pt x="39" y="30"/>
                  <a:pt x="39" y="30"/>
                  <a:pt x="39" y="30"/>
                </a:cubicBezTo>
                <a:cubicBezTo>
                  <a:pt x="39" y="30"/>
                  <a:pt x="39" y="30"/>
                  <a:pt x="39" y="30"/>
                </a:cubicBezTo>
                <a:cubicBezTo>
                  <a:pt x="39" y="30"/>
                  <a:pt x="39" y="30"/>
                  <a:pt x="39" y="30"/>
                </a:cubicBezTo>
                <a:cubicBezTo>
                  <a:pt x="39" y="30"/>
                  <a:pt x="39" y="30"/>
                  <a:pt x="39" y="30"/>
                </a:cubicBezTo>
                <a:cubicBezTo>
                  <a:pt x="39" y="30"/>
                  <a:pt x="39" y="30"/>
                  <a:pt x="39" y="30"/>
                </a:cubicBezTo>
                <a:cubicBezTo>
                  <a:pt x="40" y="23"/>
                  <a:pt x="40" y="17"/>
                  <a:pt x="41" y="12"/>
                </a:cubicBezTo>
                <a:cubicBezTo>
                  <a:pt x="41" y="12"/>
                  <a:pt x="41" y="12"/>
                  <a:pt x="41" y="12"/>
                </a:cubicBezTo>
                <a:cubicBezTo>
                  <a:pt x="41" y="12"/>
                  <a:pt x="41" y="12"/>
                  <a:pt x="41" y="12"/>
                </a:cubicBezTo>
                <a:cubicBezTo>
                  <a:pt x="41" y="7"/>
                  <a:pt x="41" y="4"/>
                  <a:pt x="41" y="2"/>
                </a:cubicBezTo>
                <a:cubicBezTo>
                  <a:pt x="41" y="2"/>
                  <a:pt x="41" y="1"/>
                  <a:pt x="41" y="1"/>
                </a:cubicBezTo>
                <a:cubicBezTo>
                  <a:pt x="41" y="1"/>
                  <a:pt x="41" y="1"/>
                  <a:pt x="41" y="1"/>
                </a:cubicBezTo>
                <a:cubicBezTo>
                  <a:pt x="41" y="1"/>
                  <a:pt x="41" y="1"/>
                  <a:pt x="41" y="1"/>
                </a:cubicBezTo>
                <a:cubicBezTo>
                  <a:pt x="41" y="1"/>
                  <a:pt x="41" y="1"/>
                  <a:pt x="41" y="1"/>
                </a:cubicBezTo>
                <a:cubicBezTo>
                  <a:pt x="41" y="0"/>
                  <a:pt x="41" y="0"/>
                  <a:pt x="41" y="0"/>
                </a:cubicBezTo>
                <a:cubicBezTo>
                  <a:pt x="41" y="0"/>
                  <a:pt x="41" y="0"/>
                  <a:pt x="41" y="0"/>
                </a:cubicBezTo>
                <a:cubicBezTo>
                  <a:pt x="41" y="0"/>
                  <a:pt x="41" y="0"/>
                  <a:pt x="41" y="0"/>
                </a:cubicBezTo>
                <a:cubicBezTo>
                  <a:pt x="41" y="0"/>
                  <a:pt x="41" y="0"/>
                  <a:pt x="41" y="0"/>
                </a:cubicBezTo>
                <a:cubicBezTo>
                  <a:pt x="41" y="0"/>
                  <a:pt x="41" y="0"/>
                  <a:pt x="41" y="0"/>
                </a:cubicBezTo>
                <a:cubicBezTo>
                  <a:pt x="41" y="0"/>
                  <a:pt x="41" y="0"/>
                  <a:pt x="41" y="0"/>
                </a:cubicBezTo>
                <a:cubicBezTo>
                  <a:pt x="41" y="0"/>
                  <a:pt x="41" y="0"/>
                  <a:pt x="41" y="0"/>
                </a:cubicBezTo>
              </a:path>
            </a:pathLst>
          </a:custGeom>
          <a:solidFill>
            <a:srgbClr val="000000">
              <a:lumMod val="50000"/>
              <a:lumOff val="50000"/>
            </a:srgbClr>
          </a:solidFill>
          <a:ln>
            <a:noFill/>
          </a:ln>
        </p:spPr>
        <p:txBody>
          <a:bodyPr wrap="square" lIns="91440" tIns="45720" rIns="91440" bIns="45720" anchor="ctr">
            <a:normAutofit/>
          </a:bodyPr>
          <a:p>
            <a:pPr algn="ctr"/>
          </a:p>
        </p:txBody>
      </p:sp>
      <p:sp>
        <p:nvSpPr>
          <p:cNvPr id="52" name="任意多边形 51"/>
          <p:cNvSpPr/>
          <p:nvPr>
            <p:custDataLst>
              <p:tags r:id="rId43"/>
            </p:custDataLst>
          </p:nvPr>
        </p:nvSpPr>
        <p:spPr bwMode="auto">
          <a:xfrm rot="607256">
            <a:off x="6554745" y="3270225"/>
            <a:ext cx="392398" cy="118633"/>
          </a:xfrm>
          <a:custGeom>
            <a:avLst/>
            <a:gdLst>
              <a:gd name="T0" fmla="*/ 15 w 36"/>
              <a:gd name="T1" fmla="*/ 11 h 11"/>
              <a:gd name="T2" fmla="*/ 15 w 36"/>
              <a:gd name="T3" fmla="*/ 11 h 11"/>
              <a:gd name="T4" fmla="*/ 15 w 36"/>
              <a:gd name="T5" fmla="*/ 11 h 11"/>
              <a:gd name="T6" fmla="*/ 15 w 36"/>
              <a:gd name="T7" fmla="*/ 11 h 11"/>
              <a:gd name="T8" fmla="*/ 0 w 36"/>
              <a:gd name="T9" fmla="*/ 6 h 11"/>
              <a:gd name="T10" fmla="*/ 0 w 36"/>
              <a:gd name="T11" fmla="*/ 6 h 11"/>
              <a:gd name="T12" fmla="*/ 0 w 36"/>
              <a:gd name="T13" fmla="*/ 6 h 11"/>
              <a:gd name="T14" fmla="*/ 36 w 36"/>
              <a:gd name="T15" fmla="*/ 0 h 11"/>
              <a:gd name="T16" fmla="*/ 15 w 36"/>
              <a:gd name="T17" fmla="*/ 11 h 11"/>
              <a:gd name="T18" fmla="*/ 36 w 36"/>
              <a:gd name="T19" fmla="*/ 0 h 11"/>
              <a:gd name="T20" fmla="*/ 36 w 36"/>
              <a:gd name="T21" fmla="*/ 0 h 11"/>
              <a:gd name="T22" fmla="*/ 36 w 36"/>
              <a:gd name="T23" fmla="*/ 0 h 11"/>
              <a:gd name="T24" fmla="*/ 36 w 36"/>
              <a:gd name="T2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11">
                <a:moveTo>
                  <a:pt x="15" y="11"/>
                </a:moveTo>
                <a:cubicBezTo>
                  <a:pt x="15" y="11"/>
                  <a:pt x="15" y="11"/>
                  <a:pt x="15" y="11"/>
                </a:cubicBezTo>
                <a:cubicBezTo>
                  <a:pt x="15" y="11"/>
                  <a:pt x="15" y="11"/>
                  <a:pt x="15" y="11"/>
                </a:cubicBezTo>
                <a:cubicBezTo>
                  <a:pt x="15" y="11"/>
                  <a:pt x="15" y="11"/>
                  <a:pt x="15" y="11"/>
                </a:cubicBezTo>
                <a:moveTo>
                  <a:pt x="0" y="6"/>
                </a:moveTo>
                <a:cubicBezTo>
                  <a:pt x="0" y="6"/>
                  <a:pt x="0" y="6"/>
                  <a:pt x="0" y="6"/>
                </a:cubicBezTo>
                <a:cubicBezTo>
                  <a:pt x="0" y="6"/>
                  <a:pt x="0" y="6"/>
                  <a:pt x="0" y="6"/>
                </a:cubicBezTo>
                <a:moveTo>
                  <a:pt x="36" y="0"/>
                </a:moveTo>
                <a:cubicBezTo>
                  <a:pt x="31" y="7"/>
                  <a:pt x="23" y="11"/>
                  <a:pt x="15" y="11"/>
                </a:cubicBezTo>
                <a:cubicBezTo>
                  <a:pt x="23" y="11"/>
                  <a:pt x="31" y="7"/>
                  <a:pt x="36" y="0"/>
                </a:cubicBezTo>
                <a:moveTo>
                  <a:pt x="36" y="0"/>
                </a:moveTo>
                <a:cubicBezTo>
                  <a:pt x="36" y="0"/>
                  <a:pt x="36" y="0"/>
                  <a:pt x="36" y="0"/>
                </a:cubicBezTo>
                <a:cubicBezTo>
                  <a:pt x="36" y="0"/>
                  <a:pt x="36" y="0"/>
                  <a:pt x="36" y="0"/>
                </a:cubicBezTo>
              </a:path>
            </a:pathLst>
          </a:custGeom>
          <a:solidFill>
            <a:srgbClr val="F19700"/>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25000" lnSpcReduction="20000"/>
          </a:bodyPr>
          <a:p>
            <a:pPr algn="ctr"/>
          </a:p>
        </p:txBody>
      </p:sp>
      <p:sp>
        <p:nvSpPr>
          <p:cNvPr id="53" name="任意多边形 52"/>
          <p:cNvSpPr/>
          <p:nvPr>
            <p:custDataLst>
              <p:tags r:id="rId44"/>
            </p:custDataLst>
          </p:nvPr>
        </p:nvSpPr>
        <p:spPr bwMode="auto">
          <a:xfrm rot="607256">
            <a:off x="6589634" y="2876234"/>
            <a:ext cx="442590" cy="520157"/>
          </a:xfrm>
          <a:custGeom>
            <a:avLst/>
            <a:gdLst>
              <a:gd name="T0" fmla="*/ 30 w 41"/>
              <a:gd name="T1" fmla="*/ 0 h 48"/>
              <a:gd name="T2" fmla="*/ 26 w 41"/>
              <a:gd name="T3" fmla="*/ 6 h 48"/>
              <a:gd name="T4" fmla="*/ 34 w 41"/>
              <a:gd name="T5" fmla="*/ 21 h 48"/>
              <a:gd name="T6" fmla="*/ 31 w 41"/>
              <a:gd name="T7" fmla="*/ 33 h 48"/>
              <a:gd name="T8" fmla="*/ 15 w 41"/>
              <a:gd name="T9" fmla="*/ 41 h 48"/>
              <a:gd name="T10" fmla="*/ 4 w 41"/>
              <a:gd name="T11" fmla="*/ 37 h 48"/>
              <a:gd name="T12" fmla="*/ 4 w 41"/>
              <a:gd name="T13" fmla="*/ 37 h 48"/>
              <a:gd name="T14" fmla="*/ 0 w 41"/>
              <a:gd name="T15" fmla="*/ 43 h 48"/>
              <a:gd name="T16" fmla="*/ 0 w 41"/>
              <a:gd name="T17" fmla="*/ 43 h 48"/>
              <a:gd name="T18" fmla="*/ 0 w 41"/>
              <a:gd name="T19" fmla="*/ 43 h 48"/>
              <a:gd name="T20" fmla="*/ 0 w 41"/>
              <a:gd name="T21" fmla="*/ 43 h 48"/>
              <a:gd name="T22" fmla="*/ 0 w 41"/>
              <a:gd name="T23" fmla="*/ 43 h 48"/>
              <a:gd name="T24" fmla="*/ 15 w 41"/>
              <a:gd name="T25" fmla="*/ 48 h 48"/>
              <a:gd name="T26" fmla="*/ 15 w 41"/>
              <a:gd name="T27" fmla="*/ 48 h 48"/>
              <a:gd name="T28" fmla="*/ 15 w 41"/>
              <a:gd name="T29" fmla="*/ 48 h 48"/>
              <a:gd name="T30" fmla="*/ 15 w 41"/>
              <a:gd name="T31" fmla="*/ 48 h 48"/>
              <a:gd name="T32" fmla="*/ 15 w 41"/>
              <a:gd name="T33" fmla="*/ 48 h 48"/>
              <a:gd name="T34" fmla="*/ 15 w 41"/>
              <a:gd name="T35" fmla="*/ 48 h 48"/>
              <a:gd name="T36" fmla="*/ 36 w 41"/>
              <a:gd name="T37" fmla="*/ 37 h 48"/>
              <a:gd name="T38" fmla="*/ 36 w 41"/>
              <a:gd name="T39" fmla="*/ 37 h 48"/>
              <a:gd name="T40" fmla="*/ 36 w 41"/>
              <a:gd name="T41" fmla="*/ 37 h 48"/>
              <a:gd name="T42" fmla="*/ 36 w 41"/>
              <a:gd name="T43" fmla="*/ 37 h 48"/>
              <a:gd name="T44" fmla="*/ 36 w 41"/>
              <a:gd name="T45" fmla="*/ 37 h 48"/>
              <a:gd name="T46" fmla="*/ 36 w 41"/>
              <a:gd name="T47" fmla="*/ 37 h 48"/>
              <a:gd name="T48" fmla="*/ 36 w 41"/>
              <a:gd name="T49" fmla="*/ 37 h 48"/>
              <a:gd name="T50" fmla="*/ 41 w 41"/>
              <a:gd name="T51" fmla="*/ 21 h 48"/>
              <a:gd name="T52" fmla="*/ 30 w 41"/>
              <a:gd name="T53" fmla="*/ 0 h 48"/>
              <a:gd name="T54" fmla="*/ 30 w 41"/>
              <a:gd name="T55"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1" h="48">
                <a:moveTo>
                  <a:pt x="30" y="0"/>
                </a:moveTo>
                <a:cubicBezTo>
                  <a:pt x="26" y="6"/>
                  <a:pt x="26" y="6"/>
                  <a:pt x="26" y="6"/>
                </a:cubicBezTo>
                <a:cubicBezTo>
                  <a:pt x="32" y="10"/>
                  <a:pt x="34" y="16"/>
                  <a:pt x="34" y="21"/>
                </a:cubicBezTo>
                <a:cubicBezTo>
                  <a:pt x="34" y="25"/>
                  <a:pt x="33" y="29"/>
                  <a:pt x="31" y="33"/>
                </a:cubicBezTo>
                <a:cubicBezTo>
                  <a:pt x="27" y="38"/>
                  <a:pt x="21" y="41"/>
                  <a:pt x="15" y="41"/>
                </a:cubicBezTo>
                <a:cubicBezTo>
                  <a:pt x="11" y="41"/>
                  <a:pt x="7" y="40"/>
                  <a:pt x="4" y="37"/>
                </a:cubicBezTo>
                <a:cubicBezTo>
                  <a:pt x="4" y="37"/>
                  <a:pt x="4" y="37"/>
                  <a:pt x="4" y="37"/>
                </a:cubicBezTo>
                <a:cubicBezTo>
                  <a:pt x="0" y="43"/>
                  <a:pt x="0" y="43"/>
                  <a:pt x="0" y="43"/>
                </a:cubicBezTo>
                <a:cubicBezTo>
                  <a:pt x="0" y="43"/>
                  <a:pt x="0" y="43"/>
                  <a:pt x="0" y="43"/>
                </a:cubicBezTo>
                <a:cubicBezTo>
                  <a:pt x="0" y="43"/>
                  <a:pt x="0" y="43"/>
                  <a:pt x="0" y="43"/>
                </a:cubicBezTo>
                <a:cubicBezTo>
                  <a:pt x="0" y="43"/>
                  <a:pt x="0" y="43"/>
                  <a:pt x="0" y="43"/>
                </a:cubicBezTo>
                <a:cubicBezTo>
                  <a:pt x="0" y="43"/>
                  <a:pt x="0" y="43"/>
                  <a:pt x="0" y="43"/>
                </a:cubicBezTo>
                <a:cubicBezTo>
                  <a:pt x="4" y="46"/>
                  <a:pt x="10" y="48"/>
                  <a:pt x="15" y="48"/>
                </a:cubicBezTo>
                <a:cubicBezTo>
                  <a:pt x="15" y="48"/>
                  <a:pt x="15" y="48"/>
                  <a:pt x="15" y="48"/>
                </a:cubicBezTo>
                <a:cubicBezTo>
                  <a:pt x="15" y="48"/>
                  <a:pt x="15" y="48"/>
                  <a:pt x="15" y="48"/>
                </a:cubicBezTo>
                <a:cubicBezTo>
                  <a:pt x="15" y="48"/>
                  <a:pt x="15" y="48"/>
                  <a:pt x="15" y="48"/>
                </a:cubicBezTo>
                <a:cubicBezTo>
                  <a:pt x="15" y="48"/>
                  <a:pt x="15" y="48"/>
                  <a:pt x="15" y="48"/>
                </a:cubicBezTo>
                <a:cubicBezTo>
                  <a:pt x="15" y="48"/>
                  <a:pt x="15" y="48"/>
                  <a:pt x="15" y="48"/>
                </a:cubicBezTo>
                <a:cubicBezTo>
                  <a:pt x="23" y="48"/>
                  <a:pt x="31" y="44"/>
                  <a:pt x="36" y="37"/>
                </a:cubicBezTo>
                <a:cubicBezTo>
                  <a:pt x="36" y="37"/>
                  <a:pt x="36" y="37"/>
                  <a:pt x="36" y="37"/>
                </a:cubicBezTo>
                <a:cubicBezTo>
                  <a:pt x="36" y="37"/>
                  <a:pt x="36" y="37"/>
                  <a:pt x="36" y="37"/>
                </a:cubicBezTo>
                <a:cubicBezTo>
                  <a:pt x="36" y="37"/>
                  <a:pt x="36" y="37"/>
                  <a:pt x="36" y="37"/>
                </a:cubicBezTo>
                <a:cubicBezTo>
                  <a:pt x="36" y="37"/>
                  <a:pt x="36" y="37"/>
                  <a:pt x="36" y="37"/>
                </a:cubicBezTo>
                <a:cubicBezTo>
                  <a:pt x="36" y="37"/>
                  <a:pt x="36" y="37"/>
                  <a:pt x="36" y="37"/>
                </a:cubicBezTo>
                <a:cubicBezTo>
                  <a:pt x="36" y="37"/>
                  <a:pt x="36" y="37"/>
                  <a:pt x="36" y="37"/>
                </a:cubicBezTo>
                <a:cubicBezTo>
                  <a:pt x="40" y="32"/>
                  <a:pt x="41" y="27"/>
                  <a:pt x="41" y="21"/>
                </a:cubicBezTo>
                <a:cubicBezTo>
                  <a:pt x="41" y="13"/>
                  <a:pt x="37" y="5"/>
                  <a:pt x="30" y="0"/>
                </a:cubicBezTo>
                <a:cubicBezTo>
                  <a:pt x="30" y="0"/>
                  <a:pt x="30" y="0"/>
                  <a:pt x="30" y="0"/>
                </a:cubicBezTo>
              </a:path>
            </a:pathLst>
          </a:custGeom>
          <a:solidFill>
            <a:sysClr val="window" lastClr="FFFFFF">
              <a:lumMod val="75000"/>
            </a:sysClr>
          </a:solidFill>
          <a:ln>
            <a:noFill/>
          </a:ln>
        </p:spPr>
        <p:txBody>
          <a:bodyPr wrap="square" lIns="91440" tIns="45720" rIns="91440" bIns="45720" anchor="ctr">
            <a:normAutofit/>
          </a:bodyPr>
          <a:p>
            <a:pPr algn="ctr"/>
          </a:p>
        </p:txBody>
      </p:sp>
      <p:sp>
        <p:nvSpPr>
          <p:cNvPr id="54" name="文本框 53"/>
          <p:cNvSpPr txBox="1"/>
          <p:nvPr>
            <p:custDataLst>
              <p:tags r:id="rId45"/>
            </p:custDataLst>
          </p:nvPr>
        </p:nvSpPr>
        <p:spPr>
          <a:xfrm>
            <a:off x="673100" y="4431665"/>
            <a:ext cx="3695065" cy="1070610"/>
          </a:xfrm>
          <a:prstGeom prst="rect">
            <a:avLst/>
          </a:prstGeom>
          <a:noFill/>
        </p:spPr>
        <p:txBody>
          <a:bodyPr wrap="square" lIns="91440" tIns="0" rIns="91440" bIns="45720">
            <a:noAutofit/>
          </a:bodyPr>
          <a:p>
            <a:pPr>
              <a:lnSpc>
                <a:spcPct val="150000"/>
              </a:lnSpc>
            </a:pPr>
            <a:r>
              <a:rPr lang="en-US" altLang="zh-CN" sz="1600" spc="150" dirty="0">
                <a:latin typeface="微软雅黑" panose="020B0503020204020204" charset="-122"/>
                <a:ea typeface="微软雅黑" panose="020B0503020204020204" charset="-122"/>
              </a:rPr>
              <a:t>1. 小学生学习迁移的心向逐渐增强</a:t>
            </a:r>
            <a:endParaRPr lang="en-US" altLang="zh-CN" sz="1600" spc="150" dirty="0">
              <a:latin typeface="微软雅黑" panose="020B0503020204020204" charset="-122"/>
              <a:ea typeface="微软雅黑" panose="020B0503020204020204" charset="-122"/>
            </a:endParaRPr>
          </a:p>
          <a:p>
            <a:pPr>
              <a:lnSpc>
                <a:spcPct val="150000"/>
              </a:lnSpc>
            </a:pPr>
            <a:r>
              <a:rPr lang="en-US" altLang="zh-CN" sz="1600" spc="150" dirty="0">
                <a:latin typeface="微软雅黑" panose="020B0503020204020204" charset="-122"/>
                <a:ea typeface="微软雅黑" panose="020B0503020204020204" charset="-122"/>
              </a:rPr>
              <a:t>2. 小学生学习迁移的数量逐渐增加</a:t>
            </a:r>
            <a:endParaRPr lang="en-US" altLang="zh-CN" sz="1600" spc="150" dirty="0">
              <a:latin typeface="微软雅黑" panose="020B0503020204020204" charset="-122"/>
              <a:ea typeface="微软雅黑" panose="020B0503020204020204" charset="-122"/>
            </a:endParaRPr>
          </a:p>
          <a:p>
            <a:pPr>
              <a:lnSpc>
                <a:spcPct val="150000"/>
              </a:lnSpc>
            </a:pPr>
            <a:r>
              <a:rPr lang="en-US" altLang="zh-CN" sz="1600" spc="150" dirty="0">
                <a:latin typeface="微软雅黑" panose="020B0503020204020204" charset="-122"/>
                <a:ea typeface="微软雅黑" panose="020B0503020204020204" charset="-122"/>
              </a:rPr>
              <a:t>3. 小学生学习迁移的水平逐渐提高</a:t>
            </a:r>
            <a:endParaRPr lang="en-US" altLang="zh-CN" sz="1600" spc="150" dirty="0">
              <a:latin typeface="微软雅黑" panose="020B0503020204020204" charset="-122"/>
              <a:ea typeface="微软雅黑" panose="020B0503020204020204" charset="-122"/>
            </a:endParaRPr>
          </a:p>
        </p:txBody>
      </p:sp>
      <p:sp>
        <p:nvSpPr>
          <p:cNvPr id="55" name="矩形 54"/>
          <p:cNvSpPr/>
          <p:nvPr>
            <p:custDataLst>
              <p:tags r:id="rId46"/>
            </p:custDataLst>
          </p:nvPr>
        </p:nvSpPr>
        <p:spPr>
          <a:xfrm>
            <a:off x="673099" y="3808475"/>
            <a:ext cx="3493961" cy="420032"/>
          </a:xfrm>
          <a:prstGeom prst="rect">
            <a:avLst/>
          </a:prstGeom>
          <a:solidFill>
            <a:srgbClr val="508E53"/>
          </a:solidFill>
        </p:spPr>
        <p:txBody>
          <a:bodyPr wrap="square" lIns="91440" tIns="45720" rIns="91440" bIns="45720" anchor="ctr">
            <a:normAutofit lnSpcReduction="10000"/>
          </a:bodyPr>
          <a:p>
            <a:pPr>
              <a:lnSpc>
                <a:spcPct val="120000"/>
              </a:lnSpc>
              <a:spcBef>
                <a:spcPct val="0"/>
              </a:spcBef>
            </a:pPr>
            <a:r>
              <a:rPr lang="en-US" altLang="zh-CN" b="1" dirty="0">
                <a:solidFill>
                  <a:sysClr val="window" lastClr="FFFFFF"/>
                </a:solidFill>
                <a:uFillTx/>
                <a:latin typeface="微软雅黑" panose="020B0503020204020204" charset="-122"/>
                <a:ea typeface="微软雅黑" panose="020B0503020204020204" charset="-122"/>
              </a:rPr>
              <a:t>（一）小学生迁移的特点</a:t>
            </a:r>
            <a:endParaRPr lang="en-US" altLang="zh-CN" b="1" dirty="0">
              <a:solidFill>
                <a:sysClr val="window" lastClr="FFFFFF"/>
              </a:solidFill>
              <a:uFillTx/>
              <a:latin typeface="微软雅黑" panose="020B0503020204020204" charset="-122"/>
              <a:ea typeface="微软雅黑" panose="020B0503020204020204" charset="-122"/>
            </a:endParaRPr>
          </a:p>
        </p:txBody>
      </p:sp>
      <p:sp>
        <p:nvSpPr>
          <p:cNvPr id="56" name="任意多边形 55"/>
          <p:cNvSpPr/>
          <p:nvPr>
            <p:custDataLst>
              <p:tags r:id="rId47"/>
            </p:custDataLst>
          </p:nvPr>
        </p:nvSpPr>
        <p:spPr bwMode="auto">
          <a:xfrm>
            <a:off x="3776933" y="3890534"/>
            <a:ext cx="280735" cy="255914"/>
          </a:xfrm>
          <a:custGeom>
            <a:avLst/>
            <a:gdLst>
              <a:gd name="T0" fmla="*/ 3495 w 7671"/>
              <a:gd name="T1" fmla="*/ 13 h 7004"/>
              <a:gd name="T2" fmla="*/ 1231 w 7671"/>
              <a:gd name="T3" fmla="*/ 2655 h 7004"/>
              <a:gd name="T4" fmla="*/ 72 w 7671"/>
              <a:gd name="T5" fmla="*/ 2932 h 7004"/>
              <a:gd name="T6" fmla="*/ 847 w 7671"/>
              <a:gd name="T7" fmla="*/ 5568 h 7004"/>
              <a:gd name="T8" fmla="*/ 3486 w 7671"/>
              <a:gd name="T9" fmla="*/ 6995 h 7004"/>
              <a:gd name="T10" fmla="*/ 7670 w 7671"/>
              <a:gd name="T11" fmla="*/ 2832 h 7004"/>
              <a:gd name="T12" fmla="*/ 151 w 7671"/>
              <a:gd name="T13" fmla="*/ 4560 h 7004"/>
              <a:gd name="T14" fmla="*/ 336 w 7671"/>
              <a:gd name="T15" fmla="*/ 4160 h 7004"/>
              <a:gd name="T16" fmla="*/ 162 w 7671"/>
              <a:gd name="T17" fmla="*/ 3813 h 7004"/>
              <a:gd name="T18" fmla="*/ 321 w 7671"/>
              <a:gd name="T19" fmla="*/ 3331 h 7004"/>
              <a:gd name="T20" fmla="*/ 689 w 7671"/>
              <a:gd name="T21" fmla="*/ 4708 h 7004"/>
              <a:gd name="T22" fmla="*/ 509 w 7671"/>
              <a:gd name="T23" fmla="*/ 4140 h 7004"/>
              <a:gd name="T24" fmla="*/ 692 w 7671"/>
              <a:gd name="T25" fmla="*/ 3769 h 7004"/>
              <a:gd name="T26" fmla="*/ 495 w 7671"/>
              <a:gd name="T27" fmla="*/ 3269 h 7004"/>
              <a:gd name="T28" fmla="*/ 1721 w 7671"/>
              <a:gd name="T29" fmla="*/ 4980 h 7004"/>
              <a:gd name="T30" fmla="*/ 1432 w 7671"/>
              <a:gd name="T31" fmla="*/ 4244 h 7004"/>
              <a:gd name="T32" fmla="*/ 1700 w 7671"/>
              <a:gd name="T33" fmla="*/ 3686 h 7004"/>
              <a:gd name="T34" fmla="*/ 1449 w 7671"/>
              <a:gd name="T35" fmla="*/ 3018 h 7004"/>
              <a:gd name="T36" fmla="*/ 1713 w 7671"/>
              <a:gd name="T37" fmla="*/ 2381 h 7004"/>
              <a:gd name="T38" fmla="*/ 1438 w 7671"/>
              <a:gd name="T39" fmla="*/ 1807 h 7004"/>
              <a:gd name="T40" fmla="*/ 2329 w 7671"/>
              <a:gd name="T41" fmla="*/ 5112 h 7004"/>
              <a:gd name="T42" fmla="*/ 1930 w 7671"/>
              <a:gd name="T43" fmla="*/ 4323 h 7004"/>
              <a:gd name="T44" fmla="*/ 2329 w 7671"/>
              <a:gd name="T45" fmla="*/ 3597 h 7004"/>
              <a:gd name="T46" fmla="*/ 1930 w 7671"/>
              <a:gd name="T47" fmla="*/ 2923 h 7004"/>
              <a:gd name="T48" fmla="*/ 2329 w 7671"/>
              <a:gd name="T49" fmla="*/ 3597 h 7004"/>
              <a:gd name="T50" fmla="*/ 1930 w 7671"/>
              <a:gd name="T51" fmla="*/ 2223 h 7004"/>
              <a:gd name="T52" fmla="*/ 2329 w 7671"/>
              <a:gd name="T53" fmla="*/ 2082 h 7004"/>
              <a:gd name="T54" fmla="*/ 2650 w 7671"/>
              <a:gd name="T55" fmla="*/ 5254 h 7004"/>
              <a:gd name="T56" fmla="*/ 3152 w 7671"/>
              <a:gd name="T57" fmla="*/ 4435 h 7004"/>
              <a:gd name="T58" fmla="*/ 2636 w 7671"/>
              <a:gd name="T59" fmla="*/ 3595 h 7004"/>
              <a:gd name="T60" fmla="*/ 3152 w 7671"/>
              <a:gd name="T61" fmla="*/ 2623 h 7004"/>
              <a:gd name="T62" fmla="*/ 2663 w 7671"/>
              <a:gd name="T63" fmla="*/ 1956 h 7004"/>
              <a:gd name="T64" fmla="*/ 3131 w 7671"/>
              <a:gd name="T65" fmla="*/ 776 h 7004"/>
              <a:gd name="T66" fmla="*/ 4990 w 7671"/>
              <a:gd name="T67" fmla="*/ 1229 h 7004"/>
              <a:gd name="T68" fmla="*/ 5441 w 7671"/>
              <a:gd name="T69" fmla="*/ 2226 h 7004"/>
              <a:gd name="T70" fmla="*/ 4948 w 7671"/>
              <a:gd name="T71" fmla="*/ 2784 h 7004"/>
              <a:gd name="T72" fmla="*/ 5453 w 7671"/>
              <a:gd name="T73" fmla="*/ 3664 h 7004"/>
              <a:gd name="T74" fmla="*/ 3706 w 7671"/>
              <a:gd name="T75" fmla="*/ 694 h 7004"/>
              <a:gd name="T76" fmla="*/ 4408 w 7671"/>
              <a:gd name="T77" fmla="*/ 1907 h 7004"/>
              <a:gd name="T78" fmla="*/ 3688 w 7671"/>
              <a:gd name="T79" fmla="*/ 3518 h 7004"/>
              <a:gd name="T80" fmla="*/ 4448 w 7671"/>
              <a:gd name="T81" fmla="*/ 3557 h 7004"/>
              <a:gd name="T82" fmla="*/ 5014 w 7671"/>
              <a:gd name="T83" fmla="*/ 6300 h 7004"/>
              <a:gd name="T84" fmla="*/ 4045 w 7671"/>
              <a:gd name="T85" fmla="*/ 4424 h 7004"/>
              <a:gd name="T86" fmla="*/ 5014 w 7671"/>
              <a:gd name="T87" fmla="*/ 6300 h 7004"/>
              <a:gd name="T88" fmla="*/ 5413 w 7671"/>
              <a:gd name="T89" fmla="*/ 6118 h 7004"/>
              <a:gd name="T90" fmla="*/ 6087 w 7671"/>
              <a:gd name="T91" fmla="*/ 5892 h 7004"/>
              <a:gd name="T92" fmla="*/ 5822 w 7671"/>
              <a:gd name="T93" fmla="*/ 3640 h 7004"/>
              <a:gd name="T94" fmla="*/ 6258 w 7671"/>
              <a:gd name="T95" fmla="*/ 3660 h 7004"/>
              <a:gd name="T96" fmla="*/ 5851 w 7671"/>
              <a:gd name="T97" fmla="*/ 2352 h 7004"/>
              <a:gd name="T98" fmla="*/ 6258 w 7671"/>
              <a:gd name="T99" fmla="*/ 1803 h 7004"/>
              <a:gd name="T100" fmla="*/ 6669 w 7671"/>
              <a:gd name="T101" fmla="*/ 4852 h 7004"/>
              <a:gd name="T102" fmla="*/ 6955 w 7671"/>
              <a:gd name="T103" fmla="*/ 4202 h 7004"/>
              <a:gd name="T104" fmla="*/ 6927 w 7671"/>
              <a:gd name="T105" fmla="*/ 3741 h 7004"/>
              <a:gd name="T106" fmla="*/ 6677 w 7671"/>
              <a:gd name="T107" fmla="*/ 3084 h 7004"/>
              <a:gd name="T108" fmla="*/ 7371 w 7671"/>
              <a:gd name="T109" fmla="*/ 4717 h 7004"/>
              <a:gd name="T110" fmla="*/ 7155 w 7671"/>
              <a:gd name="T111" fmla="*/ 4176 h 7004"/>
              <a:gd name="T112" fmla="*/ 7404 w 7671"/>
              <a:gd name="T113" fmla="*/ 3726 h 7004"/>
              <a:gd name="T114" fmla="*/ 7117 w 7671"/>
              <a:gd name="T115" fmla="*/ 3219 h 7004"/>
              <a:gd name="T116" fmla="*/ 7404 w 7671"/>
              <a:gd name="T117" fmla="*/ 3726 h 70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671" h="7004">
                <a:moveTo>
                  <a:pt x="7585" y="2716"/>
                </a:moveTo>
                <a:lnTo>
                  <a:pt x="6499" y="2383"/>
                </a:lnTo>
                <a:lnTo>
                  <a:pt x="6499" y="1573"/>
                </a:lnTo>
                <a:cubicBezTo>
                  <a:pt x="6499" y="1527"/>
                  <a:pt x="6473" y="1485"/>
                  <a:pt x="6432" y="1465"/>
                </a:cubicBezTo>
                <a:lnTo>
                  <a:pt x="3498" y="13"/>
                </a:lnTo>
                <a:cubicBezTo>
                  <a:pt x="3497" y="13"/>
                  <a:pt x="3497" y="13"/>
                  <a:pt x="3495" y="13"/>
                </a:cubicBezTo>
                <a:cubicBezTo>
                  <a:pt x="3490" y="10"/>
                  <a:pt x="3468" y="0"/>
                  <a:pt x="3436" y="2"/>
                </a:cubicBezTo>
                <a:cubicBezTo>
                  <a:pt x="3403" y="4"/>
                  <a:pt x="3379" y="20"/>
                  <a:pt x="3374" y="23"/>
                </a:cubicBezTo>
                <a:lnTo>
                  <a:pt x="3374" y="23"/>
                </a:lnTo>
                <a:lnTo>
                  <a:pt x="1282" y="1515"/>
                </a:lnTo>
                <a:cubicBezTo>
                  <a:pt x="1250" y="1538"/>
                  <a:pt x="1231" y="1574"/>
                  <a:pt x="1231" y="1613"/>
                </a:cubicBezTo>
                <a:lnTo>
                  <a:pt x="1231" y="2655"/>
                </a:lnTo>
                <a:lnTo>
                  <a:pt x="842" y="2609"/>
                </a:lnTo>
                <a:cubicBezTo>
                  <a:pt x="842" y="2609"/>
                  <a:pt x="841" y="2609"/>
                  <a:pt x="839" y="2609"/>
                </a:cubicBezTo>
                <a:cubicBezTo>
                  <a:pt x="834" y="2609"/>
                  <a:pt x="822" y="2608"/>
                  <a:pt x="811" y="2610"/>
                </a:cubicBezTo>
                <a:cubicBezTo>
                  <a:pt x="797" y="2612"/>
                  <a:pt x="785" y="2616"/>
                  <a:pt x="780" y="2618"/>
                </a:cubicBezTo>
                <a:cubicBezTo>
                  <a:pt x="780" y="2618"/>
                  <a:pt x="779" y="2618"/>
                  <a:pt x="779" y="2618"/>
                </a:cubicBezTo>
                <a:lnTo>
                  <a:pt x="72" y="2932"/>
                </a:lnTo>
                <a:cubicBezTo>
                  <a:pt x="28" y="2951"/>
                  <a:pt x="0" y="2994"/>
                  <a:pt x="0" y="3042"/>
                </a:cubicBezTo>
                <a:lnTo>
                  <a:pt x="0" y="5060"/>
                </a:lnTo>
                <a:cubicBezTo>
                  <a:pt x="0" y="5105"/>
                  <a:pt x="24" y="5145"/>
                  <a:pt x="63" y="5166"/>
                </a:cubicBezTo>
                <a:lnTo>
                  <a:pt x="772" y="5555"/>
                </a:lnTo>
                <a:cubicBezTo>
                  <a:pt x="772" y="5555"/>
                  <a:pt x="790" y="5566"/>
                  <a:pt x="813" y="5568"/>
                </a:cubicBezTo>
                <a:cubicBezTo>
                  <a:pt x="833" y="5571"/>
                  <a:pt x="847" y="5568"/>
                  <a:pt x="847" y="5568"/>
                </a:cubicBezTo>
                <a:lnTo>
                  <a:pt x="1231" y="5513"/>
                </a:lnTo>
                <a:lnTo>
                  <a:pt x="1231" y="5735"/>
                </a:lnTo>
                <a:cubicBezTo>
                  <a:pt x="1231" y="5779"/>
                  <a:pt x="1255" y="5820"/>
                  <a:pt x="1294" y="5841"/>
                </a:cubicBezTo>
                <a:lnTo>
                  <a:pt x="3386" y="6987"/>
                </a:lnTo>
                <a:cubicBezTo>
                  <a:pt x="3386" y="6987"/>
                  <a:pt x="3409" y="7001"/>
                  <a:pt x="3440" y="7002"/>
                </a:cubicBezTo>
                <a:cubicBezTo>
                  <a:pt x="3463" y="7004"/>
                  <a:pt x="3486" y="6995"/>
                  <a:pt x="3486" y="6995"/>
                </a:cubicBezTo>
                <a:lnTo>
                  <a:pt x="3486" y="6994"/>
                </a:lnTo>
                <a:lnTo>
                  <a:pt x="3486" y="6994"/>
                </a:lnTo>
                <a:lnTo>
                  <a:pt x="6420" y="5879"/>
                </a:lnTo>
                <a:lnTo>
                  <a:pt x="7592" y="5433"/>
                </a:lnTo>
                <a:cubicBezTo>
                  <a:pt x="7639" y="5416"/>
                  <a:pt x="7670" y="5371"/>
                  <a:pt x="7670" y="5321"/>
                </a:cubicBezTo>
                <a:lnTo>
                  <a:pt x="7670" y="2832"/>
                </a:lnTo>
                <a:cubicBezTo>
                  <a:pt x="7671" y="2779"/>
                  <a:pt x="7636" y="2732"/>
                  <a:pt x="7585" y="2716"/>
                </a:cubicBezTo>
                <a:close/>
                <a:moveTo>
                  <a:pt x="337" y="4559"/>
                </a:moveTo>
                <a:cubicBezTo>
                  <a:pt x="337" y="4571"/>
                  <a:pt x="331" y="4583"/>
                  <a:pt x="321" y="4591"/>
                </a:cubicBezTo>
                <a:cubicBezTo>
                  <a:pt x="313" y="4596"/>
                  <a:pt x="305" y="4599"/>
                  <a:pt x="296" y="4599"/>
                </a:cubicBezTo>
                <a:cubicBezTo>
                  <a:pt x="293" y="4599"/>
                  <a:pt x="289" y="4598"/>
                  <a:pt x="286" y="4597"/>
                </a:cubicBezTo>
                <a:lnTo>
                  <a:pt x="151" y="4560"/>
                </a:lnTo>
                <a:cubicBezTo>
                  <a:pt x="134" y="4555"/>
                  <a:pt x="122" y="4539"/>
                  <a:pt x="122" y="4521"/>
                </a:cubicBezTo>
                <a:lnTo>
                  <a:pt x="122" y="4147"/>
                </a:lnTo>
                <a:cubicBezTo>
                  <a:pt x="122" y="4136"/>
                  <a:pt x="126" y="4125"/>
                  <a:pt x="135" y="4117"/>
                </a:cubicBezTo>
                <a:cubicBezTo>
                  <a:pt x="143" y="4109"/>
                  <a:pt x="155" y="4106"/>
                  <a:pt x="166" y="4107"/>
                </a:cubicBezTo>
                <a:lnTo>
                  <a:pt x="300" y="4120"/>
                </a:lnTo>
                <a:cubicBezTo>
                  <a:pt x="321" y="4122"/>
                  <a:pt x="336" y="4139"/>
                  <a:pt x="336" y="4160"/>
                </a:cubicBezTo>
                <a:lnTo>
                  <a:pt x="336" y="4559"/>
                </a:lnTo>
                <a:lnTo>
                  <a:pt x="337" y="4559"/>
                </a:lnTo>
                <a:close/>
                <a:moveTo>
                  <a:pt x="337" y="3761"/>
                </a:moveTo>
                <a:cubicBezTo>
                  <a:pt x="337" y="3782"/>
                  <a:pt x="321" y="3800"/>
                  <a:pt x="300" y="3802"/>
                </a:cubicBezTo>
                <a:lnTo>
                  <a:pt x="165" y="3813"/>
                </a:lnTo>
                <a:lnTo>
                  <a:pt x="162" y="3813"/>
                </a:lnTo>
                <a:cubicBezTo>
                  <a:pt x="152" y="3813"/>
                  <a:pt x="142" y="3809"/>
                  <a:pt x="135" y="3802"/>
                </a:cubicBezTo>
                <a:cubicBezTo>
                  <a:pt x="126" y="3795"/>
                  <a:pt x="122" y="3784"/>
                  <a:pt x="122" y="3773"/>
                </a:cubicBezTo>
                <a:lnTo>
                  <a:pt x="122" y="3398"/>
                </a:lnTo>
                <a:cubicBezTo>
                  <a:pt x="122" y="3380"/>
                  <a:pt x="134" y="3364"/>
                  <a:pt x="152" y="3359"/>
                </a:cubicBezTo>
                <a:lnTo>
                  <a:pt x="286" y="3324"/>
                </a:lnTo>
                <a:cubicBezTo>
                  <a:pt x="298" y="3321"/>
                  <a:pt x="311" y="3323"/>
                  <a:pt x="321" y="3331"/>
                </a:cubicBezTo>
                <a:cubicBezTo>
                  <a:pt x="331" y="3339"/>
                  <a:pt x="337" y="3350"/>
                  <a:pt x="337" y="3363"/>
                </a:cubicBezTo>
                <a:lnTo>
                  <a:pt x="337" y="3761"/>
                </a:lnTo>
                <a:lnTo>
                  <a:pt x="337" y="3761"/>
                </a:lnTo>
                <a:close/>
                <a:moveTo>
                  <a:pt x="729" y="4668"/>
                </a:moveTo>
                <a:cubicBezTo>
                  <a:pt x="729" y="4680"/>
                  <a:pt x="723" y="4692"/>
                  <a:pt x="714" y="4700"/>
                </a:cubicBezTo>
                <a:cubicBezTo>
                  <a:pt x="706" y="4705"/>
                  <a:pt x="698" y="4708"/>
                  <a:pt x="689" y="4708"/>
                </a:cubicBezTo>
                <a:cubicBezTo>
                  <a:pt x="686" y="4708"/>
                  <a:pt x="682" y="4707"/>
                  <a:pt x="678" y="4706"/>
                </a:cubicBezTo>
                <a:lnTo>
                  <a:pt x="494" y="4655"/>
                </a:lnTo>
                <a:cubicBezTo>
                  <a:pt x="477" y="4651"/>
                  <a:pt x="465" y="4635"/>
                  <a:pt x="465" y="4617"/>
                </a:cubicBezTo>
                <a:lnTo>
                  <a:pt x="465" y="4180"/>
                </a:lnTo>
                <a:cubicBezTo>
                  <a:pt x="465" y="4169"/>
                  <a:pt x="470" y="4158"/>
                  <a:pt x="478" y="4150"/>
                </a:cubicBezTo>
                <a:cubicBezTo>
                  <a:pt x="486" y="4143"/>
                  <a:pt x="498" y="4139"/>
                  <a:pt x="509" y="4140"/>
                </a:cubicBezTo>
                <a:lnTo>
                  <a:pt x="693" y="4158"/>
                </a:lnTo>
                <a:cubicBezTo>
                  <a:pt x="714" y="4160"/>
                  <a:pt x="729" y="4178"/>
                  <a:pt x="729" y="4198"/>
                </a:cubicBezTo>
                <a:lnTo>
                  <a:pt x="729" y="4668"/>
                </a:lnTo>
                <a:lnTo>
                  <a:pt x="729" y="4668"/>
                </a:lnTo>
                <a:close/>
                <a:moveTo>
                  <a:pt x="729" y="3729"/>
                </a:moveTo>
                <a:cubicBezTo>
                  <a:pt x="729" y="3750"/>
                  <a:pt x="713" y="3767"/>
                  <a:pt x="692" y="3769"/>
                </a:cubicBezTo>
                <a:lnTo>
                  <a:pt x="508" y="3784"/>
                </a:lnTo>
                <a:lnTo>
                  <a:pt x="505" y="3784"/>
                </a:lnTo>
                <a:cubicBezTo>
                  <a:pt x="495" y="3784"/>
                  <a:pt x="485" y="3781"/>
                  <a:pt x="478" y="3774"/>
                </a:cubicBezTo>
                <a:cubicBezTo>
                  <a:pt x="469" y="3766"/>
                  <a:pt x="465" y="3756"/>
                  <a:pt x="465" y="3744"/>
                </a:cubicBezTo>
                <a:lnTo>
                  <a:pt x="465" y="3308"/>
                </a:lnTo>
                <a:cubicBezTo>
                  <a:pt x="465" y="3290"/>
                  <a:pt x="477" y="3274"/>
                  <a:pt x="495" y="3269"/>
                </a:cubicBezTo>
                <a:lnTo>
                  <a:pt x="679" y="3221"/>
                </a:lnTo>
                <a:cubicBezTo>
                  <a:pt x="691" y="3217"/>
                  <a:pt x="704" y="3220"/>
                  <a:pt x="714" y="3228"/>
                </a:cubicBezTo>
                <a:cubicBezTo>
                  <a:pt x="723" y="3235"/>
                  <a:pt x="729" y="3247"/>
                  <a:pt x="729" y="3260"/>
                </a:cubicBezTo>
                <a:lnTo>
                  <a:pt x="729" y="3729"/>
                </a:lnTo>
                <a:close/>
                <a:moveTo>
                  <a:pt x="1737" y="4948"/>
                </a:moveTo>
                <a:cubicBezTo>
                  <a:pt x="1737" y="4960"/>
                  <a:pt x="1731" y="4972"/>
                  <a:pt x="1721" y="4980"/>
                </a:cubicBezTo>
                <a:cubicBezTo>
                  <a:pt x="1714" y="4985"/>
                  <a:pt x="1706" y="4988"/>
                  <a:pt x="1697" y="4988"/>
                </a:cubicBezTo>
                <a:cubicBezTo>
                  <a:pt x="1693" y="4988"/>
                  <a:pt x="1690" y="4987"/>
                  <a:pt x="1686" y="4986"/>
                </a:cubicBezTo>
                <a:lnTo>
                  <a:pt x="1449" y="4920"/>
                </a:lnTo>
                <a:cubicBezTo>
                  <a:pt x="1431" y="4916"/>
                  <a:pt x="1419" y="4900"/>
                  <a:pt x="1419" y="4882"/>
                </a:cubicBezTo>
                <a:lnTo>
                  <a:pt x="1419" y="4274"/>
                </a:lnTo>
                <a:cubicBezTo>
                  <a:pt x="1419" y="4262"/>
                  <a:pt x="1424" y="4251"/>
                  <a:pt x="1432" y="4244"/>
                </a:cubicBezTo>
                <a:cubicBezTo>
                  <a:pt x="1441" y="4236"/>
                  <a:pt x="1452" y="4232"/>
                  <a:pt x="1463" y="4233"/>
                </a:cubicBezTo>
                <a:lnTo>
                  <a:pt x="1701" y="4257"/>
                </a:lnTo>
                <a:cubicBezTo>
                  <a:pt x="1721" y="4259"/>
                  <a:pt x="1737" y="4276"/>
                  <a:pt x="1737" y="4297"/>
                </a:cubicBezTo>
                <a:lnTo>
                  <a:pt x="1737" y="4948"/>
                </a:lnTo>
                <a:close/>
                <a:moveTo>
                  <a:pt x="1737" y="3646"/>
                </a:moveTo>
                <a:cubicBezTo>
                  <a:pt x="1737" y="3667"/>
                  <a:pt x="1721" y="3684"/>
                  <a:pt x="1700" y="3686"/>
                </a:cubicBezTo>
                <a:lnTo>
                  <a:pt x="1463" y="3705"/>
                </a:lnTo>
                <a:cubicBezTo>
                  <a:pt x="1462" y="3706"/>
                  <a:pt x="1461" y="3706"/>
                  <a:pt x="1459" y="3706"/>
                </a:cubicBezTo>
                <a:cubicBezTo>
                  <a:pt x="1449" y="3706"/>
                  <a:pt x="1440" y="3702"/>
                  <a:pt x="1432" y="3695"/>
                </a:cubicBezTo>
                <a:cubicBezTo>
                  <a:pt x="1424" y="3687"/>
                  <a:pt x="1419" y="3677"/>
                  <a:pt x="1419" y="3665"/>
                </a:cubicBezTo>
                <a:lnTo>
                  <a:pt x="1419" y="3057"/>
                </a:lnTo>
                <a:cubicBezTo>
                  <a:pt x="1419" y="3039"/>
                  <a:pt x="1432" y="3023"/>
                  <a:pt x="1449" y="3018"/>
                </a:cubicBezTo>
                <a:lnTo>
                  <a:pt x="1687" y="2956"/>
                </a:lnTo>
                <a:cubicBezTo>
                  <a:pt x="1699" y="2953"/>
                  <a:pt x="1712" y="2955"/>
                  <a:pt x="1721" y="2963"/>
                </a:cubicBezTo>
                <a:cubicBezTo>
                  <a:pt x="1731" y="2970"/>
                  <a:pt x="1737" y="2982"/>
                  <a:pt x="1737" y="2995"/>
                </a:cubicBezTo>
                <a:lnTo>
                  <a:pt x="1737" y="3646"/>
                </a:lnTo>
                <a:close/>
                <a:moveTo>
                  <a:pt x="1737" y="2344"/>
                </a:moveTo>
                <a:cubicBezTo>
                  <a:pt x="1737" y="2360"/>
                  <a:pt x="1728" y="2374"/>
                  <a:pt x="1713" y="2381"/>
                </a:cubicBezTo>
                <a:lnTo>
                  <a:pt x="1476" y="2486"/>
                </a:lnTo>
                <a:cubicBezTo>
                  <a:pt x="1471" y="2488"/>
                  <a:pt x="1465" y="2489"/>
                  <a:pt x="1460" y="2489"/>
                </a:cubicBezTo>
                <a:cubicBezTo>
                  <a:pt x="1452" y="2489"/>
                  <a:pt x="1444" y="2487"/>
                  <a:pt x="1437" y="2483"/>
                </a:cubicBezTo>
                <a:cubicBezTo>
                  <a:pt x="1426" y="2475"/>
                  <a:pt x="1419" y="2463"/>
                  <a:pt x="1419" y="2449"/>
                </a:cubicBezTo>
                <a:lnTo>
                  <a:pt x="1419" y="1841"/>
                </a:lnTo>
                <a:cubicBezTo>
                  <a:pt x="1419" y="1827"/>
                  <a:pt x="1426" y="1814"/>
                  <a:pt x="1438" y="1807"/>
                </a:cubicBezTo>
                <a:lnTo>
                  <a:pt x="1676" y="1659"/>
                </a:lnTo>
                <a:cubicBezTo>
                  <a:pt x="1688" y="1651"/>
                  <a:pt x="1704" y="1651"/>
                  <a:pt x="1716" y="1658"/>
                </a:cubicBezTo>
                <a:cubicBezTo>
                  <a:pt x="1729" y="1665"/>
                  <a:pt x="1737" y="1678"/>
                  <a:pt x="1737" y="1693"/>
                </a:cubicBezTo>
                <a:lnTo>
                  <a:pt x="1737" y="2344"/>
                </a:lnTo>
                <a:lnTo>
                  <a:pt x="1737" y="2344"/>
                </a:lnTo>
                <a:close/>
                <a:moveTo>
                  <a:pt x="2329" y="5112"/>
                </a:moveTo>
                <a:cubicBezTo>
                  <a:pt x="2329" y="5124"/>
                  <a:pt x="2323" y="5136"/>
                  <a:pt x="2313" y="5144"/>
                </a:cubicBezTo>
                <a:cubicBezTo>
                  <a:pt x="2306" y="5149"/>
                  <a:pt x="2297" y="5152"/>
                  <a:pt x="2289" y="5152"/>
                </a:cubicBezTo>
                <a:cubicBezTo>
                  <a:pt x="2285" y="5152"/>
                  <a:pt x="2281" y="5152"/>
                  <a:pt x="2278" y="5151"/>
                </a:cubicBezTo>
                <a:lnTo>
                  <a:pt x="1960" y="5062"/>
                </a:lnTo>
                <a:cubicBezTo>
                  <a:pt x="1942" y="5058"/>
                  <a:pt x="1930" y="5042"/>
                  <a:pt x="1930" y="5024"/>
                </a:cubicBezTo>
                <a:lnTo>
                  <a:pt x="1930" y="4323"/>
                </a:lnTo>
                <a:cubicBezTo>
                  <a:pt x="1930" y="4312"/>
                  <a:pt x="1935" y="4301"/>
                  <a:pt x="1943" y="4293"/>
                </a:cubicBezTo>
                <a:cubicBezTo>
                  <a:pt x="1952" y="4286"/>
                  <a:pt x="1963" y="4282"/>
                  <a:pt x="1974" y="4283"/>
                </a:cubicBezTo>
                <a:lnTo>
                  <a:pt x="2292" y="4314"/>
                </a:lnTo>
                <a:cubicBezTo>
                  <a:pt x="2313" y="4316"/>
                  <a:pt x="2329" y="4334"/>
                  <a:pt x="2329" y="4354"/>
                </a:cubicBezTo>
                <a:lnTo>
                  <a:pt x="2329" y="5112"/>
                </a:lnTo>
                <a:close/>
                <a:moveTo>
                  <a:pt x="2329" y="3597"/>
                </a:moveTo>
                <a:cubicBezTo>
                  <a:pt x="2329" y="3618"/>
                  <a:pt x="2313" y="3635"/>
                  <a:pt x="2292" y="3637"/>
                </a:cubicBezTo>
                <a:lnTo>
                  <a:pt x="1974" y="3663"/>
                </a:lnTo>
                <a:cubicBezTo>
                  <a:pt x="1973" y="3663"/>
                  <a:pt x="1971" y="3664"/>
                  <a:pt x="1970" y="3664"/>
                </a:cubicBezTo>
                <a:cubicBezTo>
                  <a:pt x="1960" y="3664"/>
                  <a:pt x="1951" y="3660"/>
                  <a:pt x="1943" y="3653"/>
                </a:cubicBezTo>
                <a:cubicBezTo>
                  <a:pt x="1935" y="3645"/>
                  <a:pt x="1930" y="3634"/>
                  <a:pt x="1930" y="3623"/>
                </a:cubicBezTo>
                <a:lnTo>
                  <a:pt x="1930" y="2923"/>
                </a:lnTo>
                <a:cubicBezTo>
                  <a:pt x="1930" y="2905"/>
                  <a:pt x="1942" y="2889"/>
                  <a:pt x="1960" y="2884"/>
                </a:cubicBezTo>
                <a:lnTo>
                  <a:pt x="2278" y="2800"/>
                </a:lnTo>
                <a:cubicBezTo>
                  <a:pt x="2290" y="2797"/>
                  <a:pt x="2303" y="2800"/>
                  <a:pt x="2313" y="2807"/>
                </a:cubicBezTo>
                <a:cubicBezTo>
                  <a:pt x="2323" y="2815"/>
                  <a:pt x="2329" y="2827"/>
                  <a:pt x="2329" y="2839"/>
                </a:cubicBezTo>
                <a:lnTo>
                  <a:pt x="2329" y="3597"/>
                </a:lnTo>
                <a:lnTo>
                  <a:pt x="2329" y="3597"/>
                </a:lnTo>
                <a:close/>
                <a:moveTo>
                  <a:pt x="2329" y="2082"/>
                </a:moveTo>
                <a:cubicBezTo>
                  <a:pt x="2329" y="2098"/>
                  <a:pt x="2319" y="2112"/>
                  <a:pt x="2305" y="2119"/>
                </a:cubicBezTo>
                <a:lnTo>
                  <a:pt x="1987" y="2260"/>
                </a:lnTo>
                <a:cubicBezTo>
                  <a:pt x="1982" y="2262"/>
                  <a:pt x="1976" y="2263"/>
                  <a:pt x="1970" y="2263"/>
                </a:cubicBezTo>
                <a:cubicBezTo>
                  <a:pt x="1963" y="2263"/>
                  <a:pt x="1955" y="2261"/>
                  <a:pt x="1949" y="2257"/>
                </a:cubicBezTo>
                <a:cubicBezTo>
                  <a:pt x="1937" y="2249"/>
                  <a:pt x="1930" y="2236"/>
                  <a:pt x="1930" y="2223"/>
                </a:cubicBezTo>
                <a:lnTo>
                  <a:pt x="1930" y="1523"/>
                </a:lnTo>
                <a:cubicBezTo>
                  <a:pt x="1930" y="1509"/>
                  <a:pt x="1938" y="1496"/>
                  <a:pt x="1949" y="1489"/>
                </a:cubicBezTo>
                <a:lnTo>
                  <a:pt x="2267" y="1290"/>
                </a:lnTo>
                <a:cubicBezTo>
                  <a:pt x="2280" y="1282"/>
                  <a:pt x="2295" y="1282"/>
                  <a:pt x="2308" y="1289"/>
                </a:cubicBezTo>
                <a:cubicBezTo>
                  <a:pt x="2321" y="1296"/>
                  <a:pt x="2329" y="1310"/>
                  <a:pt x="2329" y="1324"/>
                </a:cubicBezTo>
                <a:lnTo>
                  <a:pt x="2329" y="2082"/>
                </a:lnTo>
                <a:lnTo>
                  <a:pt x="2329" y="2082"/>
                </a:lnTo>
                <a:close/>
                <a:moveTo>
                  <a:pt x="3152" y="5341"/>
                </a:moveTo>
                <a:cubicBezTo>
                  <a:pt x="3152" y="5352"/>
                  <a:pt x="3147" y="5364"/>
                  <a:pt x="3139" y="5372"/>
                </a:cubicBezTo>
                <a:cubicBezTo>
                  <a:pt x="3124" y="5387"/>
                  <a:pt x="3104" y="5387"/>
                  <a:pt x="3098" y="5387"/>
                </a:cubicBezTo>
                <a:lnTo>
                  <a:pt x="3097" y="5387"/>
                </a:lnTo>
                <a:cubicBezTo>
                  <a:pt x="3018" y="5387"/>
                  <a:pt x="2710" y="5276"/>
                  <a:pt x="2650" y="5254"/>
                </a:cubicBezTo>
                <a:cubicBezTo>
                  <a:pt x="2634" y="5248"/>
                  <a:pt x="2623" y="5233"/>
                  <a:pt x="2623" y="5216"/>
                </a:cubicBezTo>
                <a:lnTo>
                  <a:pt x="2623" y="4391"/>
                </a:lnTo>
                <a:cubicBezTo>
                  <a:pt x="2623" y="4380"/>
                  <a:pt x="2628" y="4369"/>
                  <a:pt x="2636" y="4361"/>
                </a:cubicBezTo>
                <a:cubicBezTo>
                  <a:pt x="2645" y="4354"/>
                  <a:pt x="2656" y="4350"/>
                  <a:pt x="2667" y="4351"/>
                </a:cubicBezTo>
                <a:lnTo>
                  <a:pt x="3115" y="4395"/>
                </a:lnTo>
                <a:cubicBezTo>
                  <a:pt x="3136" y="4397"/>
                  <a:pt x="3152" y="4414"/>
                  <a:pt x="3152" y="4435"/>
                </a:cubicBezTo>
                <a:cubicBezTo>
                  <a:pt x="3152" y="4444"/>
                  <a:pt x="3152" y="5302"/>
                  <a:pt x="3152" y="5341"/>
                </a:cubicBezTo>
                <a:close/>
                <a:moveTo>
                  <a:pt x="3152" y="3529"/>
                </a:moveTo>
                <a:cubicBezTo>
                  <a:pt x="3152" y="3550"/>
                  <a:pt x="3136" y="3567"/>
                  <a:pt x="3115" y="3569"/>
                </a:cubicBezTo>
                <a:lnTo>
                  <a:pt x="2667" y="3606"/>
                </a:lnTo>
                <a:cubicBezTo>
                  <a:pt x="2665" y="3606"/>
                  <a:pt x="2664" y="3606"/>
                  <a:pt x="2663" y="3606"/>
                </a:cubicBezTo>
                <a:cubicBezTo>
                  <a:pt x="2653" y="3606"/>
                  <a:pt x="2643" y="3602"/>
                  <a:pt x="2636" y="3595"/>
                </a:cubicBezTo>
                <a:cubicBezTo>
                  <a:pt x="2628" y="3588"/>
                  <a:pt x="2623" y="3577"/>
                  <a:pt x="2623" y="3566"/>
                </a:cubicBezTo>
                <a:lnTo>
                  <a:pt x="2623" y="2741"/>
                </a:lnTo>
                <a:cubicBezTo>
                  <a:pt x="2623" y="2722"/>
                  <a:pt x="2635" y="2706"/>
                  <a:pt x="2653" y="2702"/>
                </a:cubicBezTo>
                <a:lnTo>
                  <a:pt x="3101" y="2584"/>
                </a:lnTo>
                <a:cubicBezTo>
                  <a:pt x="3113" y="2581"/>
                  <a:pt x="3126" y="2583"/>
                  <a:pt x="3136" y="2591"/>
                </a:cubicBezTo>
                <a:cubicBezTo>
                  <a:pt x="3146" y="2599"/>
                  <a:pt x="3152" y="2610"/>
                  <a:pt x="3152" y="2623"/>
                </a:cubicBezTo>
                <a:lnTo>
                  <a:pt x="3152" y="3529"/>
                </a:lnTo>
                <a:lnTo>
                  <a:pt x="3152" y="3529"/>
                </a:lnTo>
                <a:close/>
                <a:moveTo>
                  <a:pt x="3152" y="1717"/>
                </a:moveTo>
                <a:cubicBezTo>
                  <a:pt x="3152" y="1733"/>
                  <a:pt x="3142" y="1748"/>
                  <a:pt x="3128" y="1754"/>
                </a:cubicBezTo>
                <a:lnTo>
                  <a:pt x="2680" y="1953"/>
                </a:lnTo>
                <a:cubicBezTo>
                  <a:pt x="2674" y="1955"/>
                  <a:pt x="2669" y="1956"/>
                  <a:pt x="2663" y="1956"/>
                </a:cubicBezTo>
                <a:cubicBezTo>
                  <a:pt x="2656" y="1956"/>
                  <a:pt x="2648" y="1954"/>
                  <a:pt x="2641" y="1950"/>
                </a:cubicBezTo>
                <a:cubicBezTo>
                  <a:pt x="2630" y="1942"/>
                  <a:pt x="2623" y="1930"/>
                  <a:pt x="2623" y="1916"/>
                </a:cubicBezTo>
                <a:lnTo>
                  <a:pt x="2623" y="1091"/>
                </a:lnTo>
                <a:cubicBezTo>
                  <a:pt x="2623" y="1077"/>
                  <a:pt x="2630" y="1064"/>
                  <a:pt x="2642" y="1057"/>
                </a:cubicBezTo>
                <a:lnTo>
                  <a:pt x="3090" y="777"/>
                </a:lnTo>
                <a:cubicBezTo>
                  <a:pt x="3103" y="769"/>
                  <a:pt x="3118" y="769"/>
                  <a:pt x="3131" y="776"/>
                </a:cubicBezTo>
                <a:cubicBezTo>
                  <a:pt x="3144" y="783"/>
                  <a:pt x="3152" y="797"/>
                  <a:pt x="3152" y="811"/>
                </a:cubicBezTo>
                <a:lnTo>
                  <a:pt x="3152" y="1717"/>
                </a:lnTo>
                <a:lnTo>
                  <a:pt x="3152" y="1717"/>
                </a:lnTo>
                <a:close/>
                <a:moveTo>
                  <a:pt x="4934" y="1266"/>
                </a:moveTo>
                <a:cubicBezTo>
                  <a:pt x="4934" y="1252"/>
                  <a:pt x="4941" y="1240"/>
                  <a:pt x="4952" y="1232"/>
                </a:cubicBezTo>
                <a:cubicBezTo>
                  <a:pt x="4963" y="1225"/>
                  <a:pt x="4978" y="1224"/>
                  <a:pt x="4990" y="1229"/>
                </a:cubicBezTo>
                <a:lnTo>
                  <a:pt x="5469" y="1436"/>
                </a:lnTo>
                <a:cubicBezTo>
                  <a:pt x="5483" y="1442"/>
                  <a:pt x="5493" y="1457"/>
                  <a:pt x="5493" y="1473"/>
                </a:cubicBezTo>
                <a:lnTo>
                  <a:pt x="5493" y="2187"/>
                </a:lnTo>
                <a:cubicBezTo>
                  <a:pt x="5493" y="2200"/>
                  <a:pt x="5487" y="2212"/>
                  <a:pt x="5477" y="2220"/>
                </a:cubicBezTo>
                <a:cubicBezTo>
                  <a:pt x="5470" y="2225"/>
                  <a:pt x="5461" y="2228"/>
                  <a:pt x="5453" y="2228"/>
                </a:cubicBezTo>
                <a:cubicBezTo>
                  <a:pt x="5449" y="2228"/>
                  <a:pt x="5445" y="2227"/>
                  <a:pt x="5441" y="2226"/>
                </a:cubicBezTo>
                <a:lnTo>
                  <a:pt x="4963" y="2079"/>
                </a:lnTo>
                <a:cubicBezTo>
                  <a:pt x="4946" y="2074"/>
                  <a:pt x="4934" y="2058"/>
                  <a:pt x="4934" y="2040"/>
                </a:cubicBezTo>
                <a:lnTo>
                  <a:pt x="4934" y="1266"/>
                </a:lnTo>
                <a:lnTo>
                  <a:pt x="4934" y="1266"/>
                </a:lnTo>
                <a:close/>
                <a:moveTo>
                  <a:pt x="4934" y="2815"/>
                </a:moveTo>
                <a:cubicBezTo>
                  <a:pt x="4934" y="2803"/>
                  <a:pt x="4939" y="2791"/>
                  <a:pt x="4948" y="2784"/>
                </a:cubicBezTo>
                <a:cubicBezTo>
                  <a:pt x="4958" y="2776"/>
                  <a:pt x="4970" y="2773"/>
                  <a:pt x="4981" y="2775"/>
                </a:cubicBezTo>
                <a:lnTo>
                  <a:pt x="5460" y="2862"/>
                </a:lnTo>
                <a:cubicBezTo>
                  <a:pt x="5479" y="2866"/>
                  <a:pt x="5493" y="2882"/>
                  <a:pt x="5493" y="2902"/>
                </a:cubicBezTo>
                <a:lnTo>
                  <a:pt x="5493" y="3623"/>
                </a:lnTo>
                <a:cubicBezTo>
                  <a:pt x="5493" y="3634"/>
                  <a:pt x="5488" y="3645"/>
                  <a:pt x="5480" y="3653"/>
                </a:cubicBezTo>
                <a:cubicBezTo>
                  <a:pt x="5473" y="3660"/>
                  <a:pt x="5463" y="3664"/>
                  <a:pt x="5453" y="3664"/>
                </a:cubicBezTo>
                <a:cubicBezTo>
                  <a:pt x="5452" y="3664"/>
                  <a:pt x="5451" y="3663"/>
                  <a:pt x="5450" y="3663"/>
                </a:cubicBezTo>
                <a:lnTo>
                  <a:pt x="4971" y="3629"/>
                </a:lnTo>
                <a:cubicBezTo>
                  <a:pt x="4950" y="3628"/>
                  <a:pt x="4934" y="3610"/>
                  <a:pt x="4934" y="3589"/>
                </a:cubicBezTo>
                <a:lnTo>
                  <a:pt x="4934" y="2815"/>
                </a:lnTo>
                <a:close/>
                <a:moveTo>
                  <a:pt x="3688" y="727"/>
                </a:moveTo>
                <a:cubicBezTo>
                  <a:pt x="3688" y="714"/>
                  <a:pt x="3695" y="701"/>
                  <a:pt x="3706" y="694"/>
                </a:cubicBezTo>
                <a:cubicBezTo>
                  <a:pt x="3718" y="686"/>
                  <a:pt x="3732" y="685"/>
                  <a:pt x="3744" y="690"/>
                </a:cubicBezTo>
                <a:lnTo>
                  <a:pt x="4424" y="984"/>
                </a:lnTo>
                <a:cubicBezTo>
                  <a:pt x="4439" y="991"/>
                  <a:pt x="4449" y="1005"/>
                  <a:pt x="4449" y="1021"/>
                </a:cubicBezTo>
                <a:lnTo>
                  <a:pt x="4449" y="1867"/>
                </a:lnTo>
                <a:cubicBezTo>
                  <a:pt x="4449" y="1879"/>
                  <a:pt x="4442" y="1891"/>
                  <a:pt x="4432" y="1899"/>
                </a:cubicBezTo>
                <a:cubicBezTo>
                  <a:pt x="4425" y="1904"/>
                  <a:pt x="4417" y="1907"/>
                  <a:pt x="4408" y="1907"/>
                </a:cubicBezTo>
                <a:cubicBezTo>
                  <a:pt x="4404" y="1907"/>
                  <a:pt x="4400" y="1906"/>
                  <a:pt x="4396" y="1905"/>
                </a:cubicBezTo>
                <a:lnTo>
                  <a:pt x="3717" y="1696"/>
                </a:lnTo>
                <a:cubicBezTo>
                  <a:pt x="3700" y="1691"/>
                  <a:pt x="3688" y="1675"/>
                  <a:pt x="3688" y="1658"/>
                </a:cubicBezTo>
                <a:lnTo>
                  <a:pt x="3688" y="727"/>
                </a:lnTo>
                <a:lnTo>
                  <a:pt x="3688" y="727"/>
                </a:lnTo>
                <a:close/>
                <a:moveTo>
                  <a:pt x="3688" y="3518"/>
                </a:moveTo>
                <a:lnTo>
                  <a:pt x="3688" y="2588"/>
                </a:lnTo>
                <a:cubicBezTo>
                  <a:pt x="3688" y="2576"/>
                  <a:pt x="3694" y="2564"/>
                  <a:pt x="3703" y="2557"/>
                </a:cubicBezTo>
                <a:cubicBezTo>
                  <a:pt x="3712" y="2549"/>
                  <a:pt x="3724" y="2546"/>
                  <a:pt x="3736" y="2548"/>
                </a:cubicBezTo>
                <a:lnTo>
                  <a:pt x="4415" y="2672"/>
                </a:lnTo>
                <a:cubicBezTo>
                  <a:pt x="4434" y="2676"/>
                  <a:pt x="4448" y="2692"/>
                  <a:pt x="4448" y="2712"/>
                </a:cubicBezTo>
                <a:lnTo>
                  <a:pt x="4448" y="3557"/>
                </a:lnTo>
                <a:cubicBezTo>
                  <a:pt x="4448" y="3568"/>
                  <a:pt x="4444" y="3579"/>
                  <a:pt x="4436" y="3586"/>
                </a:cubicBezTo>
                <a:cubicBezTo>
                  <a:pt x="4428" y="3593"/>
                  <a:pt x="4418" y="3597"/>
                  <a:pt x="4408" y="3597"/>
                </a:cubicBezTo>
                <a:cubicBezTo>
                  <a:pt x="4407" y="3597"/>
                  <a:pt x="4407" y="3597"/>
                  <a:pt x="4406" y="3597"/>
                </a:cubicBezTo>
                <a:lnTo>
                  <a:pt x="3726" y="3558"/>
                </a:lnTo>
                <a:cubicBezTo>
                  <a:pt x="3705" y="3557"/>
                  <a:pt x="3688" y="3539"/>
                  <a:pt x="3688" y="3518"/>
                </a:cubicBezTo>
                <a:close/>
                <a:moveTo>
                  <a:pt x="5014" y="6300"/>
                </a:moveTo>
                <a:cubicBezTo>
                  <a:pt x="5014" y="6317"/>
                  <a:pt x="5004" y="6331"/>
                  <a:pt x="4989" y="6338"/>
                </a:cubicBezTo>
                <a:lnTo>
                  <a:pt x="4099" y="6676"/>
                </a:lnTo>
                <a:cubicBezTo>
                  <a:pt x="4094" y="6677"/>
                  <a:pt x="4089" y="6678"/>
                  <a:pt x="4085" y="6678"/>
                </a:cubicBezTo>
                <a:cubicBezTo>
                  <a:pt x="4077" y="6678"/>
                  <a:pt x="4069" y="6676"/>
                  <a:pt x="4062" y="6671"/>
                </a:cubicBezTo>
                <a:cubicBezTo>
                  <a:pt x="4051" y="6664"/>
                  <a:pt x="4045" y="6651"/>
                  <a:pt x="4045" y="6638"/>
                </a:cubicBezTo>
                <a:lnTo>
                  <a:pt x="4045" y="4424"/>
                </a:lnTo>
                <a:cubicBezTo>
                  <a:pt x="4045" y="4403"/>
                  <a:pt x="4061" y="4385"/>
                  <a:pt x="4082" y="4384"/>
                </a:cubicBezTo>
                <a:lnTo>
                  <a:pt x="4972" y="4323"/>
                </a:lnTo>
                <a:cubicBezTo>
                  <a:pt x="4983" y="4323"/>
                  <a:pt x="4994" y="4327"/>
                  <a:pt x="5002" y="4334"/>
                </a:cubicBezTo>
                <a:cubicBezTo>
                  <a:pt x="5010" y="4342"/>
                  <a:pt x="5015" y="4352"/>
                  <a:pt x="5015" y="4364"/>
                </a:cubicBezTo>
                <a:lnTo>
                  <a:pt x="5015" y="6300"/>
                </a:lnTo>
                <a:lnTo>
                  <a:pt x="5014" y="6300"/>
                </a:lnTo>
                <a:close/>
                <a:moveTo>
                  <a:pt x="6087" y="5892"/>
                </a:moveTo>
                <a:cubicBezTo>
                  <a:pt x="6087" y="5909"/>
                  <a:pt x="6076" y="5924"/>
                  <a:pt x="6061" y="5930"/>
                </a:cubicBezTo>
                <a:lnTo>
                  <a:pt x="5467" y="6156"/>
                </a:lnTo>
                <a:cubicBezTo>
                  <a:pt x="5462" y="6157"/>
                  <a:pt x="5458" y="6158"/>
                  <a:pt x="5453" y="6158"/>
                </a:cubicBezTo>
                <a:cubicBezTo>
                  <a:pt x="5445" y="6158"/>
                  <a:pt x="5437" y="6156"/>
                  <a:pt x="5430" y="6151"/>
                </a:cubicBezTo>
                <a:cubicBezTo>
                  <a:pt x="5419" y="6144"/>
                  <a:pt x="5413" y="6131"/>
                  <a:pt x="5413" y="6118"/>
                </a:cubicBezTo>
                <a:lnTo>
                  <a:pt x="5413" y="4331"/>
                </a:lnTo>
                <a:cubicBezTo>
                  <a:pt x="5413" y="4310"/>
                  <a:pt x="5429" y="4293"/>
                  <a:pt x="5450" y="4291"/>
                </a:cubicBezTo>
                <a:lnTo>
                  <a:pt x="6044" y="4251"/>
                </a:lnTo>
                <a:cubicBezTo>
                  <a:pt x="6055" y="4250"/>
                  <a:pt x="6066" y="4254"/>
                  <a:pt x="6074" y="4262"/>
                </a:cubicBezTo>
                <a:cubicBezTo>
                  <a:pt x="6082" y="4269"/>
                  <a:pt x="6087" y="4280"/>
                  <a:pt x="6087" y="4291"/>
                </a:cubicBezTo>
                <a:lnTo>
                  <a:pt x="6087" y="5892"/>
                </a:lnTo>
                <a:close/>
                <a:moveTo>
                  <a:pt x="6258" y="3660"/>
                </a:moveTo>
                <a:cubicBezTo>
                  <a:pt x="6258" y="3671"/>
                  <a:pt x="6253" y="3682"/>
                  <a:pt x="6245" y="3690"/>
                </a:cubicBezTo>
                <a:cubicBezTo>
                  <a:pt x="6238" y="3697"/>
                  <a:pt x="6228" y="3701"/>
                  <a:pt x="6218" y="3701"/>
                </a:cubicBezTo>
                <a:lnTo>
                  <a:pt x="6215" y="3701"/>
                </a:lnTo>
                <a:lnTo>
                  <a:pt x="5860" y="3680"/>
                </a:lnTo>
                <a:cubicBezTo>
                  <a:pt x="5839" y="3679"/>
                  <a:pt x="5822" y="3662"/>
                  <a:pt x="5822" y="3640"/>
                </a:cubicBezTo>
                <a:lnTo>
                  <a:pt x="5822" y="2977"/>
                </a:lnTo>
                <a:cubicBezTo>
                  <a:pt x="5822" y="2965"/>
                  <a:pt x="5828" y="2953"/>
                  <a:pt x="5837" y="2946"/>
                </a:cubicBezTo>
                <a:cubicBezTo>
                  <a:pt x="5846" y="2938"/>
                  <a:pt x="5858" y="2935"/>
                  <a:pt x="5870" y="2937"/>
                </a:cubicBezTo>
                <a:lnTo>
                  <a:pt x="6225" y="3002"/>
                </a:lnTo>
                <a:cubicBezTo>
                  <a:pt x="6244" y="3005"/>
                  <a:pt x="6258" y="3022"/>
                  <a:pt x="6258" y="3041"/>
                </a:cubicBezTo>
                <a:lnTo>
                  <a:pt x="6258" y="3660"/>
                </a:lnTo>
                <a:lnTo>
                  <a:pt x="6258" y="3660"/>
                </a:lnTo>
                <a:close/>
                <a:moveTo>
                  <a:pt x="6258" y="2422"/>
                </a:moveTo>
                <a:cubicBezTo>
                  <a:pt x="6258" y="2435"/>
                  <a:pt x="6252" y="2447"/>
                  <a:pt x="6242" y="2455"/>
                </a:cubicBezTo>
                <a:cubicBezTo>
                  <a:pt x="6235" y="2460"/>
                  <a:pt x="6226" y="2463"/>
                  <a:pt x="6218" y="2463"/>
                </a:cubicBezTo>
                <a:cubicBezTo>
                  <a:pt x="6214" y="2463"/>
                  <a:pt x="6210" y="2462"/>
                  <a:pt x="6206" y="2461"/>
                </a:cubicBezTo>
                <a:lnTo>
                  <a:pt x="5851" y="2352"/>
                </a:lnTo>
                <a:cubicBezTo>
                  <a:pt x="5834" y="2346"/>
                  <a:pt x="5823" y="2331"/>
                  <a:pt x="5823" y="2313"/>
                </a:cubicBezTo>
                <a:lnTo>
                  <a:pt x="5823" y="1650"/>
                </a:lnTo>
                <a:cubicBezTo>
                  <a:pt x="5823" y="1636"/>
                  <a:pt x="5829" y="1624"/>
                  <a:pt x="5841" y="1616"/>
                </a:cubicBezTo>
                <a:cubicBezTo>
                  <a:pt x="5852" y="1609"/>
                  <a:pt x="5866" y="1608"/>
                  <a:pt x="5879" y="1613"/>
                </a:cubicBezTo>
                <a:lnTo>
                  <a:pt x="6234" y="1766"/>
                </a:lnTo>
                <a:cubicBezTo>
                  <a:pt x="6249" y="1773"/>
                  <a:pt x="6258" y="1787"/>
                  <a:pt x="6258" y="1803"/>
                </a:cubicBezTo>
                <a:lnTo>
                  <a:pt x="6258" y="2422"/>
                </a:lnTo>
                <a:lnTo>
                  <a:pt x="6258" y="2422"/>
                </a:lnTo>
                <a:close/>
                <a:moveTo>
                  <a:pt x="6968" y="4762"/>
                </a:moveTo>
                <a:cubicBezTo>
                  <a:pt x="6968" y="4781"/>
                  <a:pt x="6954" y="4798"/>
                  <a:pt x="6935" y="4801"/>
                </a:cubicBezTo>
                <a:lnTo>
                  <a:pt x="6677" y="4851"/>
                </a:lnTo>
                <a:cubicBezTo>
                  <a:pt x="6674" y="4852"/>
                  <a:pt x="6672" y="4852"/>
                  <a:pt x="6669" y="4852"/>
                </a:cubicBezTo>
                <a:cubicBezTo>
                  <a:pt x="6660" y="4852"/>
                  <a:pt x="6651" y="4848"/>
                  <a:pt x="6644" y="4842"/>
                </a:cubicBezTo>
                <a:cubicBezTo>
                  <a:pt x="6635" y="4835"/>
                  <a:pt x="6629" y="4824"/>
                  <a:pt x="6629" y="4812"/>
                </a:cubicBezTo>
                <a:lnTo>
                  <a:pt x="6629" y="4249"/>
                </a:lnTo>
                <a:cubicBezTo>
                  <a:pt x="6629" y="4228"/>
                  <a:pt x="6646" y="4210"/>
                  <a:pt x="6667" y="4209"/>
                </a:cubicBezTo>
                <a:lnTo>
                  <a:pt x="6925" y="4191"/>
                </a:lnTo>
                <a:cubicBezTo>
                  <a:pt x="6936" y="4191"/>
                  <a:pt x="6947" y="4195"/>
                  <a:pt x="6955" y="4202"/>
                </a:cubicBezTo>
                <a:cubicBezTo>
                  <a:pt x="6963" y="4210"/>
                  <a:pt x="6968" y="4220"/>
                  <a:pt x="6968" y="4232"/>
                </a:cubicBezTo>
                <a:lnTo>
                  <a:pt x="6968" y="4762"/>
                </a:lnTo>
                <a:lnTo>
                  <a:pt x="6968" y="4762"/>
                </a:lnTo>
                <a:close/>
                <a:moveTo>
                  <a:pt x="6968" y="3701"/>
                </a:moveTo>
                <a:cubicBezTo>
                  <a:pt x="6968" y="3712"/>
                  <a:pt x="6963" y="3723"/>
                  <a:pt x="6955" y="3730"/>
                </a:cubicBezTo>
                <a:cubicBezTo>
                  <a:pt x="6947" y="3737"/>
                  <a:pt x="6938" y="3741"/>
                  <a:pt x="6927" y="3741"/>
                </a:cubicBezTo>
                <a:lnTo>
                  <a:pt x="6925" y="3741"/>
                </a:lnTo>
                <a:lnTo>
                  <a:pt x="6667" y="3726"/>
                </a:lnTo>
                <a:cubicBezTo>
                  <a:pt x="6646" y="3725"/>
                  <a:pt x="6629" y="3708"/>
                  <a:pt x="6629" y="3686"/>
                </a:cubicBezTo>
                <a:lnTo>
                  <a:pt x="6629" y="3124"/>
                </a:lnTo>
                <a:cubicBezTo>
                  <a:pt x="6629" y="3112"/>
                  <a:pt x="6634" y="3101"/>
                  <a:pt x="6644" y="3093"/>
                </a:cubicBezTo>
                <a:cubicBezTo>
                  <a:pt x="6653" y="3085"/>
                  <a:pt x="6665" y="3082"/>
                  <a:pt x="6677" y="3084"/>
                </a:cubicBezTo>
                <a:lnTo>
                  <a:pt x="6934" y="3131"/>
                </a:lnTo>
                <a:cubicBezTo>
                  <a:pt x="6953" y="3135"/>
                  <a:pt x="6967" y="3151"/>
                  <a:pt x="6967" y="3171"/>
                </a:cubicBezTo>
                <a:lnTo>
                  <a:pt x="6967" y="3701"/>
                </a:lnTo>
                <a:lnTo>
                  <a:pt x="6968" y="3701"/>
                </a:lnTo>
                <a:close/>
                <a:moveTo>
                  <a:pt x="7404" y="4678"/>
                </a:moveTo>
                <a:cubicBezTo>
                  <a:pt x="7404" y="4697"/>
                  <a:pt x="7390" y="4714"/>
                  <a:pt x="7371" y="4717"/>
                </a:cubicBezTo>
                <a:lnTo>
                  <a:pt x="7165" y="4757"/>
                </a:lnTo>
                <a:cubicBezTo>
                  <a:pt x="7162" y="4757"/>
                  <a:pt x="7160" y="4758"/>
                  <a:pt x="7157" y="4758"/>
                </a:cubicBezTo>
                <a:cubicBezTo>
                  <a:pt x="7148" y="4758"/>
                  <a:pt x="7139" y="4754"/>
                  <a:pt x="7132" y="4748"/>
                </a:cubicBezTo>
                <a:cubicBezTo>
                  <a:pt x="7122" y="4741"/>
                  <a:pt x="7117" y="4729"/>
                  <a:pt x="7117" y="4717"/>
                </a:cubicBezTo>
                <a:lnTo>
                  <a:pt x="7117" y="4216"/>
                </a:lnTo>
                <a:cubicBezTo>
                  <a:pt x="7117" y="4195"/>
                  <a:pt x="7134" y="4177"/>
                  <a:pt x="7155" y="4176"/>
                </a:cubicBezTo>
                <a:lnTo>
                  <a:pt x="7361" y="4162"/>
                </a:lnTo>
                <a:cubicBezTo>
                  <a:pt x="7372" y="4161"/>
                  <a:pt x="7383" y="4165"/>
                  <a:pt x="7391" y="4172"/>
                </a:cubicBezTo>
                <a:cubicBezTo>
                  <a:pt x="7399" y="4180"/>
                  <a:pt x="7404" y="4191"/>
                  <a:pt x="7404" y="4202"/>
                </a:cubicBezTo>
                <a:lnTo>
                  <a:pt x="7404" y="4678"/>
                </a:lnTo>
                <a:lnTo>
                  <a:pt x="7404" y="4678"/>
                </a:lnTo>
                <a:close/>
                <a:moveTo>
                  <a:pt x="7404" y="3726"/>
                </a:moveTo>
                <a:cubicBezTo>
                  <a:pt x="7404" y="3737"/>
                  <a:pt x="7399" y="3748"/>
                  <a:pt x="7391" y="3755"/>
                </a:cubicBezTo>
                <a:cubicBezTo>
                  <a:pt x="7384" y="3762"/>
                  <a:pt x="7374" y="3766"/>
                  <a:pt x="7364" y="3766"/>
                </a:cubicBezTo>
                <a:cubicBezTo>
                  <a:pt x="7363" y="3766"/>
                  <a:pt x="7362" y="3766"/>
                  <a:pt x="7361" y="3766"/>
                </a:cubicBezTo>
                <a:lnTo>
                  <a:pt x="7155" y="3754"/>
                </a:lnTo>
                <a:cubicBezTo>
                  <a:pt x="7134" y="3753"/>
                  <a:pt x="7117" y="3736"/>
                  <a:pt x="7117" y="3714"/>
                </a:cubicBezTo>
                <a:lnTo>
                  <a:pt x="7117" y="3219"/>
                </a:lnTo>
                <a:cubicBezTo>
                  <a:pt x="7117" y="3207"/>
                  <a:pt x="7122" y="3196"/>
                  <a:pt x="7131" y="3188"/>
                </a:cubicBezTo>
                <a:cubicBezTo>
                  <a:pt x="7140" y="3181"/>
                  <a:pt x="7152" y="3177"/>
                  <a:pt x="7164" y="3179"/>
                </a:cubicBezTo>
                <a:lnTo>
                  <a:pt x="7370" y="3210"/>
                </a:lnTo>
                <a:cubicBezTo>
                  <a:pt x="7390" y="3213"/>
                  <a:pt x="7404" y="3230"/>
                  <a:pt x="7404" y="3250"/>
                </a:cubicBezTo>
                <a:lnTo>
                  <a:pt x="7404" y="3726"/>
                </a:lnTo>
                <a:lnTo>
                  <a:pt x="7404" y="3726"/>
                </a:lnTo>
                <a:close/>
              </a:path>
            </a:pathLst>
          </a:custGeom>
          <a:solidFill>
            <a:sysClr val="window" lastClr="FFFFFF"/>
          </a:solidFill>
          <a:ln>
            <a:noFill/>
          </a:ln>
        </p:spPr>
        <p:txBody>
          <a:bodyPr wrap="square" lIns="91440" tIns="45720" rIns="91440" bIns="45720">
            <a:normAutofit fontScale="60000" lnSpcReduction="20000"/>
          </a:bodyPr>
          <a:p>
            <a:endParaRPr lang="zh-CN" altLang="en-US"/>
          </a:p>
        </p:txBody>
      </p:sp>
      <p:sp>
        <p:nvSpPr>
          <p:cNvPr id="57" name="文本框 56"/>
          <p:cNvSpPr txBox="1"/>
          <p:nvPr>
            <p:custDataLst>
              <p:tags r:id="rId48"/>
            </p:custDataLst>
          </p:nvPr>
        </p:nvSpPr>
        <p:spPr>
          <a:xfrm>
            <a:off x="8025130" y="2961005"/>
            <a:ext cx="3493770" cy="2040890"/>
          </a:xfrm>
          <a:prstGeom prst="rect">
            <a:avLst/>
          </a:prstGeom>
          <a:noFill/>
        </p:spPr>
        <p:txBody>
          <a:bodyPr wrap="square" lIns="91440" tIns="0" rIns="91440" bIns="45720">
            <a:noAutofit/>
          </a:bodyPr>
          <a:p>
            <a:pPr>
              <a:lnSpc>
                <a:spcPct val="150000"/>
              </a:lnSpc>
            </a:pPr>
            <a:r>
              <a:rPr lang="en-US" altLang="zh-CN" sz="1600" spc="150" dirty="0">
                <a:latin typeface="微软雅黑" panose="020B0503020204020204" charset="-122"/>
                <a:ea typeface="微软雅黑" panose="020B0503020204020204" charset="-122"/>
              </a:rPr>
              <a:t>1. 透彻地理解知识是迁移的前提</a:t>
            </a:r>
            <a:endParaRPr lang="en-US" altLang="zh-CN" sz="1600" spc="150" dirty="0">
              <a:latin typeface="微软雅黑" panose="020B0503020204020204" charset="-122"/>
              <a:ea typeface="微软雅黑" panose="020B0503020204020204" charset="-122"/>
            </a:endParaRPr>
          </a:p>
          <a:p>
            <a:pPr>
              <a:lnSpc>
                <a:spcPct val="150000"/>
              </a:lnSpc>
            </a:pPr>
            <a:r>
              <a:rPr lang="en-US" altLang="zh-CN" sz="1600" spc="150" dirty="0">
                <a:latin typeface="微软雅黑" panose="020B0503020204020204" charset="-122"/>
                <a:ea typeface="微软雅黑" panose="020B0503020204020204" charset="-122"/>
              </a:rPr>
              <a:t>2. 使知识结构化是迁移的关键</a:t>
            </a:r>
            <a:endParaRPr lang="en-US" altLang="zh-CN" sz="1600" spc="150" dirty="0">
              <a:latin typeface="微软雅黑" panose="020B0503020204020204" charset="-122"/>
              <a:ea typeface="微软雅黑" panose="020B0503020204020204" charset="-122"/>
            </a:endParaRPr>
          </a:p>
          <a:p>
            <a:pPr>
              <a:lnSpc>
                <a:spcPct val="150000"/>
              </a:lnSpc>
            </a:pPr>
            <a:r>
              <a:rPr lang="en-US" altLang="zh-CN" sz="1600" spc="150" dirty="0">
                <a:latin typeface="微软雅黑" panose="020B0503020204020204" charset="-122"/>
                <a:ea typeface="微软雅黑" panose="020B0503020204020204" charset="-122"/>
              </a:rPr>
              <a:t>3. 实践和练习是迁移的保障</a:t>
            </a:r>
            <a:endParaRPr lang="en-US" altLang="zh-CN" sz="1600" spc="150" dirty="0">
              <a:latin typeface="微软雅黑" panose="020B0503020204020204" charset="-122"/>
              <a:ea typeface="微软雅黑" panose="020B0503020204020204" charset="-122"/>
            </a:endParaRPr>
          </a:p>
          <a:p>
            <a:pPr>
              <a:lnSpc>
                <a:spcPct val="150000"/>
              </a:lnSpc>
            </a:pPr>
            <a:r>
              <a:rPr lang="en-US" altLang="zh-CN" sz="1600" spc="150" dirty="0">
                <a:latin typeface="微软雅黑" panose="020B0503020204020204" charset="-122"/>
                <a:ea typeface="微软雅黑" panose="020B0503020204020204" charset="-122"/>
              </a:rPr>
              <a:t>4. 自主、积极地吸纳和组织知识</a:t>
            </a:r>
            <a:endParaRPr lang="en-US" altLang="zh-CN" sz="1600" spc="150" dirty="0">
              <a:latin typeface="微软雅黑" panose="020B0503020204020204" charset="-122"/>
              <a:ea typeface="微软雅黑" panose="020B0503020204020204" charset="-122"/>
            </a:endParaRPr>
          </a:p>
          <a:p>
            <a:pPr>
              <a:lnSpc>
                <a:spcPct val="150000"/>
              </a:lnSpc>
            </a:pPr>
            <a:r>
              <a:rPr lang="en-US" altLang="zh-CN" sz="1600" spc="150" dirty="0">
                <a:latin typeface="微软雅黑" panose="020B0503020204020204" charset="-122"/>
                <a:ea typeface="微软雅黑" panose="020B0503020204020204" charset="-122"/>
              </a:rPr>
              <a:t>5. 掌握规律性知识和策略性知识</a:t>
            </a:r>
            <a:endParaRPr lang="en-US" altLang="zh-CN" sz="1600" spc="150" dirty="0">
              <a:latin typeface="微软雅黑" panose="020B0503020204020204" charset="-122"/>
              <a:ea typeface="微软雅黑" panose="020B0503020204020204" charset="-122"/>
            </a:endParaRPr>
          </a:p>
        </p:txBody>
      </p:sp>
      <p:sp>
        <p:nvSpPr>
          <p:cNvPr id="58" name="矩形 57"/>
          <p:cNvSpPr/>
          <p:nvPr>
            <p:custDataLst>
              <p:tags r:id="rId49"/>
            </p:custDataLst>
          </p:nvPr>
        </p:nvSpPr>
        <p:spPr>
          <a:xfrm>
            <a:off x="8025130" y="2338070"/>
            <a:ext cx="3831590" cy="419735"/>
          </a:xfrm>
          <a:prstGeom prst="rect">
            <a:avLst/>
          </a:prstGeom>
          <a:solidFill>
            <a:srgbClr val="D9973F"/>
          </a:solidFill>
        </p:spPr>
        <p:txBody>
          <a:bodyPr wrap="square" lIns="91440" tIns="45720" rIns="91440" bIns="45720" anchor="ctr">
            <a:noAutofit/>
          </a:bodyPr>
          <a:p>
            <a:pPr>
              <a:lnSpc>
                <a:spcPct val="120000"/>
              </a:lnSpc>
              <a:spcBef>
                <a:spcPct val="0"/>
              </a:spcBef>
            </a:pPr>
            <a:r>
              <a:rPr lang="en-US" altLang="zh-CN" sz="1700" b="1" dirty="0">
                <a:solidFill>
                  <a:sysClr val="window" lastClr="FFFFFF"/>
                </a:solidFill>
                <a:uFillTx/>
                <a:latin typeface="微软雅黑" panose="020B0503020204020204" charset="-122"/>
                <a:ea typeface="微软雅黑" panose="020B0503020204020204" charset="-122"/>
              </a:rPr>
              <a:t>（二）小学生学习迁移能力的培养</a:t>
            </a:r>
            <a:endParaRPr lang="en-US" altLang="zh-CN" sz="1700" b="1" dirty="0">
              <a:solidFill>
                <a:sysClr val="window" lastClr="FFFFFF"/>
              </a:solidFill>
              <a:uFillTx/>
              <a:latin typeface="微软雅黑" panose="020B0503020204020204" charset="-122"/>
              <a:ea typeface="微软雅黑" panose="020B0503020204020204" charset="-122"/>
            </a:endParaRPr>
          </a:p>
        </p:txBody>
      </p:sp>
      <p:sp>
        <p:nvSpPr>
          <p:cNvPr id="59" name="任意多边形 58"/>
          <p:cNvSpPr/>
          <p:nvPr>
            <p:custDataLst>
              <p:tags r:id="rId50"/>
            </p:custDataLst>
          </p:nvPr>
        </p:nvSpPr>
        <p:spPr bwMode="auto">
          <a:xfrm>
            <a:off x="11484373" y="2419913"/>
            <a:ext cx="280735" cy="255914"/>
          </a:xfrm>
          <a:custGeom>
            <a:avLst/>
            <a:gdLst>
              <a:gd name="T0" fmla="*/ 3495 w 7671"/>
              <a:gd name="T1" fmla="*/ 13 h 7004"/>
              <a:gd name="T2" fmla="*/ 1231 w 7671"/>
              <a:gd name="T3" fmla="*/ 2655 h 7004"/>
              <a:gd name="T4" fmla="*/ 72 w 7671"/>
              <a:gd name="T5" fmla="*/ 2932 h 7004"/>
              <a:gd name="T6" fmla="*/ 847 w 7671"/>
              <a:gd name="T7" fmla="*/ 5568 h 7004"/>
              <a:gd name="T8" fmla="*/ 3486 w 7671"/>
              <a:gd name="T9" fmla="*/ 6995 h 7004"/>
              <a:gd name="T10" fmla="*/ 7670 w 7671"/>
              <a:gd name="T11" fmla="*/ 2832 h 7004"/>
              <a:gd name="T12" fmla="*/ 151 w 7671"/>
              <a:gd name="T13" fmla="*/ 4560 h 7004"/>
              <a:gd name="T14" fmla="*/ 336 w 7671"/>
              <a:gd name="T15" fmla="*/ 4160 h 7004"/>
              <a:gd name="T16" fmla="*/ 162 w 7671"/>
              <a:gd name="T17" fmla="*/ 3813 h 7004"/>
              <a:gd name="T18" fmla="*/ 321 w 7671"/>
              <a:gd name="T19" fmla="*/ 3331 h 7004"/>
              <a:gd name="T20" fmla="*/ 689 w 7671"/>
              <a:gd name="T21" fmla="*/ 4708 h 7004"/>
              <a:gd name="T22" fmla="*/ 509 w 7671"/>
              <a:gd name="T23" fmla="*/ 4140 h 7004"/>
              <a:gd name="T24" fmla="*/ 692 w 7671"/>
              <a:gd name="T25" fmla="*/ 3769 h 7004"/>
              <a:gd name="T26" fmla="*/ 495 w 7671"/>
              <a:gd name="T27" fmla="*/ 3269 h 7004"/>
              <a:gd name="T28" fmla="*/ 1721 w 7671"/>
              <a:gd name="T29" fmla="*/ 4980 h 7004"/>
              <a:gd name="T30" fmla="*/ 1432 w 7671"/>
              <a:gd name="T31" fmla="*/ 4244 h 7004"/>
              <a:gd name="T32" fmla="*/ 1700 w 7671"/>
              <a:gd name="T33" fmla="*/ 3686 h 7004"/>
              <a:gd name="T34" fmla="*/ 1449 w 7671"/>
              <a:gd name="T35" fmla="*/ 3018 h 7004"/>
              <a:gd name="T36" fmla="*/ 1713 w 7671"/>
              <a:gd name="T37" fmla="*/ 2381 h 7004"/>
              <a:gd name="T38" fmla="*/ 1438 w 7671"/>
              <a:gd name="T39" fmla="*/ 1807 h 7004"/>
              <a:gd name="T40" fmla="*/ 2329 w 7671"/>
              <a:gd name="T41" fmla="*/ 5112 h 7004"/>
              <a:gd name="T42" fmla="*/ 1930 w 7671"/>
              <a:gd name="T43" fmla="*/ 4323 h 7004"/>
              <a:gd name="T44" fmla="*/ 2329 w 7671"/>
              <a:gd name="T45" fmla="*/ 3597 h 7004"/>
              <a:gd name="T46" fmla="*/ 1930 w 7671"/>
              <a:gd name="T47" fmla="*/ 2923 h 7004"/>
              <a:gd name="T48" fmla="*/ 2329 w 7671"/>
              <a:gd name="T49" fmla="*/ 3597 h 7004"/>
              <a:gd name="T50" fmla="*/ 1930 w 7671"/>
              <a:gd name="T51" fmla="*/ 2223 h 7004"/>
              <a:gd name="T52" fmla="*/ 2329 w 7671"/>
              <a:gd name="T53" fmla="*/ 2082 h 7004"/>
              <a:gd name="T54" fmla="*/ 2650 w 7671"/>
              <a:gd name="T55" fmla="*/ 5254 h 7004"/>
              <a:gd name="T56" fmla="*/ 3152 w 7671"/>
              <a:gd name="T57" fmla="*/ 4435 h 7004"/>
              <a:gd name="T58" fmla="*/ 2636 w 7671"/>
              <a:gd name="T59" fmla="*/ 3595 h 7004"/>
              <a:gd name="T60" fmla="*/ 3152 w 7671"/>
              <a:gd name="T61" fmla="*/ 2623 h 7004"/>
              <a:gd name="T62" fmla="*/ 2663 w 7671"/>
              <a:gd name="T63" fmla="*/ 1956 h 7004"/>
              <a:gd name="T64" fmla="*/ 3131 w 7671"/>
              <a:gd name="T65" fmla="*/ 776 h 7004"/>
              <a:gd name="T66" fmla="*/ 4990 w 7671"/>
              <a:gd name="T67" fmla="*/ 1229 h 7004"/>
              <a:gd name="T68" fmla="*/ 5441 w 7671"/>
              <a:gd name="T69" fmla="*/ 2226 h 7004"/>
              <a:gd name="T70" fmla="*/ 4948 w 7671"/>
              <a:gd name="T71" fmla="*/ 2784 h 7004"/>
              <a:gd name="T72" fmla="*/ 5453 w 7671"/>
              <a:gd name="T73" fmla="*/ 3664 h 7004"/>
              <a:gd name="T74" fmla="*/ 3706 w 7671"/>
              <a:gd name="T75" fmla="*/ 694 h 7004"/>
              <a:gd name="T76" fmla="*/ 4408 w 7671"/>
              <a:gd name="T77" fmla="*/ 1907 h 7004"/>
              <a:gd name="T78" fmla="*/ 3688 w 7671"/>
              <a:gd name="T79" fmla="*/ 3518 h 7004"/>
              <a:gd name="T80" fmla="*/ 4448 w 7671"/>
              <a:gd name="T81" fmla="*/ 3557 h 7004"/>
              <a:gd name="T82" fmla="*/ 5014 w 7671"/>
              <a:gd name="T83" fmla="*/ 6300 h 7004"/>
              <a:gd name="T84" fmla="*/ 4045 w 7671"/>
              <a:gd name="T85" fmla="*/ 4424 h 7004"/>
              <a:gd name="T86" fmla="*/ 5014 w 7671"/>
              <a:gd name="T87" fmla="*/ 6300 h 7004"/>
              <a:gd name="T88" fmla="*/ 5413 w 7671"/>
              <a:gd name="T89" fmla="*/ 6118 h 7004"/>
              <a:gd name="T90" fmla="*/ 6087 w 7671"/>
              <a:gd name="T91" fmla="*/ 5892 h 7004"/>
              <a:gd name="T92" fmla="*/ 5822 w 7671"/>
              <a:gd name="T93" fmla="*/ 3640 h 7004"/>
              <a:gd name="T94" fmla="*/ 6258 w 7671"/>
              <a:gd name="T95" fmla="*/ 3660 h 7004"/>
              <a:gd name="T96" fmla="*/ 5851 w 7671"/>
              <a:gd name="T97" fmla="*/ 2352 h 7004"/>
              <a:gd name="T98" fmla="*/ 6258 w 7671"/>
              <a:gd name="T99" fmla="*/ 1803 h 7004"/>
              <a:gd name="T100" fmla="*/ 6669 w 7671"/>
              <a:gd name="T101" fmla="*/ 4852 h 7004"/>
              <a:gd name="T102" fmla="*/ 6955 w 7671"/>
              <a:gd name="T103" fmla="*/ 4202 h 7004"/>
              <a:gd name="T104" fmla="*/ 6927 w 7671"/>
              <a:gd name="T105" fmla="*/ 3741 h 7004"/>
              <a:gd name="T106" fmla="*/ 6677 w 7671"/>
              <a:gd name="T107" fmla="*/ 3084 h 7004"/>
              <a:gd name="T108" fmla="*/ 7371 w 7671"/>
              <a:gd name="T109" fmla="*/ 4717 h 7004"/>
              <a:gd name="T110" fmla="*/ 7155 w 7671"/>
              <a:gd name="T111" fmla="*/ 4176 h 7004"/>
              <a:gd name="T112" fmla="*/ 7404 w 7671"/>
              <a:gd name="T113" fmla="*/ 3726 h 7004"/>
              <a:gd name="T114" fmla="*/ 7117 w 7671"/>
              <a:gd name="T115" fmla="*/ 3219 h 7004"/>
              <a:gd name="T116" fmla="*/ 7404 w 7671"/>
              <a:gd name="T117" fmla="*/ 3726 h 70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671" h="7004">
                <a:moveTo>
                  <a:pt x="7585" y="2716"/>
                </a:moveTo>
                <a:lnTo>
                  <a:pt x="6499" y="2383"/>
                </a:lnTo>
                <a:lnTo>
                  <a:pt x="6499" y="1573"/>
                </a:lnTo>
                <a:cubicBezTo>
                  <a:pt x="6499" y="1527"/>
                  <a:pt x="6473" y="1485"/>
                  <a:pt x="6432" y="1465"/>
                </a:cubicBezTo>
                <a:lnTo>
                  <a:pt x="3498" y="13"/>
                </a:lnTo>
                <a:cubicBezTo>
                  <a:pt x="3497" y="13"/>
                  <a:pt x="3497" y="13"/>
                  <a:pt x="3495" y="13"/>
                </a:cubicBezTo>
                <a:cubicBezTo>
                  <a:pt x="3490" y="10"/>
                  <a:pt x="3468" y="0"/>
                  <a:pt x="3436" y="2"/>
                </a:cubicBezTo>
                <a:cubicBezTo>
                  <a:pt x="3403" y="4"/>
                  <a:pt x="3379" y="20"/>
                  <a:pt x="3374" y="23"/>
                </a:cubicBezTo>
                <a:lnTo>
                  <a:pt x="3374" y="23"/>
                </a:lnTo>
                <a:lnTo>
                  <a:pt x="1282" y="1515"/>
                </a:lnTo>
                <a:cubicBezTo>
                  <a:pt x="1250" y="1538"/>
                  <a:pt x="1231" y="1574"/>
                  <a:pt x="1231" y="1613"/>
                </a:cubicBezTo>
                <a:lnTo>
                  <a:pt x="1231" y="2655"/>
                </a:lnTo>
                <a:lnTo>
                  <a:pt x="842" y="2609"/>
                </a:lnTo>
                <a:cubicBezTo>
                  <a:pt x="842" y="2609"/>
                  <a:pt x="841" y="2609"/>
                  <a:pt x="839" y="2609"/>
                </a:cubicBezTo>
                <a:cubicBezTo>
                  <a:pt x="834" y="2609"/>
                  <a:pt x="822" y="2608"/>
                  <a:pt x="811" y="2610"/>
                </a:cubicBezTo>
                <a:cubicBezTo>
                  <a:pt x="797" y="2612"/>
                  <a:pt x="785" y="2616"/>
                  <a:pt x="780" y="2618"/>
                </a:cubicBezTo>
                <a:cubicBezTo>
                  <a:pt x="780" y="2618"/>
                  <a:pt x="779" y="2618"/>
                  <a:pt x="779" y="2618"/>
                </a:cubicBezTo>
                <a:lnTo>
                  <a:pt x="72" y="2932"/>
                </a:lnTo>
                <a:cubicBezTo>
                  <a:pt x="28" y="2951"/>
                  <a:pt x="0" y="2994"/>
                  <a:pt x="0" y="3042"/>
                </a:cubicBezTo>
                <a:lnTo>
                  <a:pt x="0" y="5060"/>
                </a:lnTo>
                <a:cubicBezTo>
                  <a:pt x="0" y="5105"/>
                  <a:pt x="24" y="5145"/>
                  <a:pt x="63" y="5166"/>
                </a:cubicBezTo>
                <a:lnTo>
                  <a:pt x="772" y="5555"/>
                </a:lnTo>
                <a:cubicBezTo>
                  <a:pt x="772" y="5555"/>
                  <a:pt x="790" y="5566"/>
                  <a:pt x="813" y="5568"/>
                </a:cubicBezTo>
                <a:cubicBezTo>
                  <a:pt x="833" y="5571"/>
                  <a:pt x="847" y="5568"/>
                  <a:pt x="847" y="5568"/>
                </a:cubicBezTo>
                <a:lnTo>
                  <a:pt x="1231" y="5513"/>
                </a:lnTo>
                <a:lnTo>
                  <a:pt x="1231" y="5735"/>
                </a:lnTo>
                <a:cubicBezTo>
                  <a:pt x="1231" y="5779"/>
                  <a:pt x="1255" y="5820"/>
                  <a:pt x="1294" y="5841"/>
                </a:cubicBezTo>
                <a:lnTo>
                  <a:pt x="3386" y="6987"/>
                </a:lnTo>
                <a:cubicBezTo>
                  <a:pt x="3386" y="6987"/>
                  <a:pt x="3409" y="7001"/>
                  <a:pt x="3440" y="7002"/>
                </a:cubicBezTo>
                <a:cubicBezTo>
                  <a:pt x="3463" y="7004"/>
                  <a:pt x="3486" y="6995"/>
                  <a:pt x="3486" y="6995"/>
                </a:cubicBezTo>
                <a:lnTo>
                  <a:pt x="3486" y="6994"/>
                </a:lnTo>
                <a:lnTo>
                  <a:pt x="3486" y="6994"/>
                </a:lnTo>
                <a:lnTo>
                  <a:pt x="6420" y="5879"/>
                </a:lnTo>
                <a:lnTo>
                  <a:pt x="7592" y="5433"/>
                </a:lnTo>
                <a:cubicBezTo>
                  <a:pt x="7639" y="5416"/>
                  <a:pt x="7670" y="5371"/>
                  <a:pt x="7670" y="5321"/>
                </a:cubicBezTo>
                <a:lnTo>
                  <a:pt x="7670" y="2832"/>
                </a:lnTo>
                <a:cubicBezTo>
                  <a:pt x="7671" y="2779"/>
                  <a:pt x="7636" y="2732"/>
                  <a:pt x="7585" y="2716"/>
                </a:cubicBezTo>
                <a:close/>
                <a:moveTo>
                  <a:pt x="337" y="4559"/>
                </a:moveTo>
                <a:cubicBezTo>
                  <a:pt x="337" y="4571"/>
                  <a:pt x="331" y="4583"/>
                  <a:pt x="321" y="4591"/>
                </a:cubicBezTo>
                <a:cubicBezTo>
                  <a:pt x="313" y="4596"/>
                  <a:pt x="305" y="4599"/>
                  <a:pt x="296" y="4599"/>
                </a:cubicBezTo>
                <a:cubicBezTo>
                  <a:pt x="293" y="4599"/>
                  <a:pt x="289" y="4598"/>
                  <a:pt x="286" y="4597"/>
                </a:cubicBezTo>
                <a:lnTo>
                  <a:pt x="151" y="4560"/>
                </a:lnTo>
                <a:cubicBezTo>
                  <a:pt x="134" y="4555"/>
                  <a:pt x="122" y="4539"/>
                  <a:pt x="122" y="4521"/>
                </a:cubicBezTo>
                <a:lnTo>
                  <a:pt x="122" y="4147"/>
                </a:lnTo>
                <a:cubicBezTo>
                  <a:pt x="122" y="4136"/>
                  <a:pt x="126" y="4125"/>
                  <a:pt x="135" y="4117"/>
                </a:cubicBezTo>
                <a:cubicBezTo>
                  <a:pt x="143" y="4109"/>
                  <a:pt x="155" y="4106"/>
                  <a:pt x="166" y="4107"/>
                </a:cubicBezTo>
                <a:lnTo>
                  <a:pt x="300" y="4120"/>
                </a:lnTo>
                <a:cubicBezTo>
                  <a:pt x="321" y="4122"/>
                  <a:pt x="336" y="4139"/>
                  <a:pt x="336" y="4160"/>
                </a:cubicBezTo>
                <a:lnTo>
                  <a:pt x="336" y="4559"/>
                </a:lnTo>
                <a:lnTo>
                  <a:pt x="337" y="4559"/>
                </a:lnTo>
                <a:close/>
                <a:moveTo>
                  <a:pt x="337" y="3761"/>
                </a:moveTo>
                <a:cubicBezTo>
                  <a:pt x="337" y="3782"/>
                  <a:pt x="321" y="3800"/>
                  <a:pt x="300" y="3802"/>
                </a:cubicBezTo>
                <a:lnTo>
                  <a:pt x="165" y="3813"/>
                </a:lnTo>
                <a:lnTo>
                  <a:pt x="162" y="3813"/>
                </a:lnTo>
                <a:cubicBezTo>
                  <a:pt x="152" y="3813"/>
                  <a:pt x="142" y="3809"/>
                  <a:pt x="135" y="3802"/>
                </a:cubicBezTo>
                <a:cubicBezTo>
                  <a:pt x="126" y="3795"/>
                  <a:pt x="122" y="3784"/>
                  <a:pt x="122" y="3773"/>
                </a:cubicBezTo>
                <a:lnTo>
                  <a:pt x="122" y="3398"/>
                </a:lnTo>
                <a:cubicBezTo>
                  <a:pt x="122" y="3380"/>
                  <a:pt x="134" y="3364"/>
                  <a:pt x="152" y="3359"/>
                </a:cubicBezTo>
                <a:lnTo>
                  <a:pt x="286" y="3324"/>
                </a:lnTo>
                <a:cubicBezTo>
                  <a:pt x="298" y="3321"/>
                  <a:pt x="311" y="3323"/>
                  <a:pt x="321" y="3331"/>
                </a:cubicBezTo>
                <a:cubicBezTo>
                  <a:pt x="331" y="3339"/>
                  <a:pt x="337" y="3350"/>
                  <a:pt x="337" y="3363"/>
                </a:cubicBezTo>
                <a:lnTo>
                  <a:pt x="337" y="3761"/>
                </a:lnTo>
                <a:lnTo>
                  <a:pt x="337" y="3761"/>
                </a:lnTo>
                <a:close/>
                <a:moveTo>
                  <a:pt x="729" y="4668"/>
                </a:moveTo>
                <a:cubicBezTo>
                  <a:pt x="729" y="4680"/>
                  <a:pt x="723" y="4692"/>
                  <a:pt x="714" y="4700"/>
                </a:cubicBezTo>
                <a:cubicBezTo>
                  <a:pt x="706" y="4705"/>
                  <a:pt x="698" y="4708"/>
                  <a:pt x="689" y="4708"/>
                </a:cubicBezTo>
                <a:cubicBezTo>
                  <a:pt x="686" y="4708"/>
                  <a:pt x="682" y="4707"/>
                  <a:pt x="678" y="4706"/>
                </a:cubicBezTo>
                <a:lnTo>
                  <a:pt x="494" y="4655"/>
                </a:lnTo>
                <a:cubicBezTo>
                  <a:pt x="477" y="4651"/>
                  <a:pt x="465" y="4635"/>
                  <a:pt x="465" y="4617"/>
                </a:cubicBezTo>
                <a:lnTo>
                  <a:pt x="465" y="4180"/>
                </a:lnTo>
                <a:cubicBezTo>
                  <a:pt x="465" y="4169"/>
                  <a:pt x="470" y="4158"/>
                  <a:pt x="478" y="4150"/>
                </a:cubicBezTo>
                <a:cubicBezTo>
                  <a:pt x="486" y="4143"/>
                  <a:pt x="498" y="4139"/>
                  <a:pt x="509" y="4140"/>
                </a:cubicBezTo>
                <a:lnTo>
                  <a:pt x="693" y="4158"/>
                </a:lnTo>
                <a:cubicBezTo>
                  <a:pt x="714" y="4160"/>
                  <a:pt x="729" y="4178"/>
                  <a:pt x="729" y="4198"/>
                </a:cubicBezTo>
                <a:lnTo>
                  <a:pt x="729" y="4668"/>
                </a:lnTo>
                <a:lnTo>
                  <a:pt x="729" y="4668"/>
                </a:lnTo>
                <a:close/>
                <a:moveTo>
                  <a:pt x="729" y="3729"/>
                </a:moveTo>
                <a:cubicBezTo>
                  <a:pt x="729" y="3750"/>
                  <a:pt x="713" y="3767"/>
                  <a:pt x="692" y="3769"/>
                </a:cubicBezTo>
                <a:lnTo>
                  <a:pt x="508" y="3784"/>
                </a:lnTo>
                <a:lnTo>
                  <a:pt x="505" y="3784"/>
                </a:lnTo>
                <a:cubicBezTo>
                  <a:pt x="495" y="3784"/>
                  <a:pt x="485" y="3781"/>
                  <a:pt x="478" y="3774"/>
                </a:cubicBezTo>
                <a:cubicBezTo>
                  <a:pt x="469" y="3766"/>
                  <a:pt x="465" y="3756"/>
                  <a:pt x="465" y="3744"/>
                </a:cubicBezTo>
                <a:lnTo>
                  <a:pt x="465" y="3308"/>
                </a:lnTo>
                <a:cubicBezTo>
                  <a:pt x="465" y="3290"/>
                  <a:pt x="477" y="3274"/>
                  <a:pt x="495" y="3269"/>
                </a:cubicBezTo>
                <a:lnTo>
                  <a:pt x="679" y="3221"/>
                </a:lnTo>
                <a:cubicBezTo>
                  <a:pt x="691" y="3217"/>
                  <a:pt x="704" y="3220"/>
                  <a:pt x="714" y="3228"/>
                </a:cubicBezTo>
                <a:cubicBezTo>
                  <a:pt x="723" y="3235"/>
                  <a:pt x="729" y="3247"/>
                  <a:pt x="729" y="3260"/>
                </a:cubicBezTo>
                <a:lnTo>
                  <a:pt x="729" y="3729"/>
                </a:lnTo>
                <a:close/>
                <a:moveTo>
                  <a:pt x="1737" y="4948"/>
                </a:moveTo>
                <a:cubicBezTo>
                  <a:pt x="1737" y="4960"/>
                  <a:pt x="1731" y="4972"/>
                  <a:pt x="1721" y="4980"/>
                </a:cubicBezTo>
                <a:cubicBezTo>
                  <a:pt x="1714" y="4985"/>
                  <a:pt x="1706" y="4988"/>
                  <a:pt x="1697" y="4988"/>
                </a:cubicBezTo>
                <a:cubicBezTo>
                  <a:pt x="1693" y="4988"/>
                  <a:pt x="1690" y="4987"/>
                  <a:pt x="1686" y="4986"/>
                </a:cubicBezTo>
                <a:lnTo>
                  <a:pt x="1449" y="4920"/>
                </a:lnTo>
                <a:cubicBezTo>
                  <a:pt x="1431" y="4916"/>
                  <a:pt x="1419" y="4900"/>
                  <a:pt x="1419" y="4882"/>
                </a:cubicBezTo>
                <a:lnTo>
                  <a:pt x="1419" y="4274"/>
                </a:lnTo>
                <a:cubicBezTo>
                  <a:pt x="1419" y="4262"/>
                  <a:pt x="1424" y="4251"/>
                  <a:pt x="1432" y="4244"/>
                </a:cubicBezTo>
                <a:cubicBezTo>
                  <a:pt x="1441" y="4236"/>
                  <a:pt x="1452" y="4232"/>
                  <a:pt x="1463" y="4233"/>
                </a:cubicBezTo>
                <a:lnTo>
                  <a:pt x="1701" y="4257"/>
                </a:lnTo>
                <a:cubicBezTo>
                  <a:pt x="1721" y="4259"/>
                  <a:pt x="1737" y="4276"/>
                  <a:pt x="1737" y="4297"/>
                </a:cubicBezTo>
                <a:lnTo>
                  <a:pt x="1737" y="4948"/>
                </a:lnTo>
                <a:close/>
                <a:moveTo>
                  <a:pt x="1737" y="3646"/>
                </a:moveTo>
                <a:cubicBezTo>
                  <a:pt x="1737" y="3667"/>
                  <a:pt x="1721" y="3684"/>
                  <a:pt x="1700" y="3686"/>
                </a:cubicBezTo>
                <a:lnTo>
                  <a:pt x="1463" y="3705"/>
                </a:lnTo>
                <a:cubicBezTo>
                  <a:pt x="1462" y="3706"/>
                  <a:pt x="1461" y="3706"/>
                  <a:pt x="1459" y="3706"/>
                </a:cubicBezTo>
                <a:cubicBezTo>
                  <a:pt x="1449" y="3706"/>
                  <a:pt x="1440" y="3702"/>
                  <a:pt x="1432" y="3695"/>
                </a:cubicBezTo>
                <a:cubicBezTo>
                  <a:pt x="1424" y="3687"/>
                  <a:pt x="1419" y="3677"/>
                  <a:pt x="1419" y="3665"/>
                </a:cubicBezTo>
                <a:lnTo>
                  <a:pt x="1419" y="3057"/>
                </a:lnTo>
                <a:cubicBezTo>
                  <a:pt x="1419" y="3039"/>
                  <a:pt x="1432" y="3023"/>
                  <a:pt x="1449" y="3018"/>
                </a:cubicBezTo>
                <a:lnTo>
                  <a:pt x="1687" y="2956"/>
                </a:lnTo>
                <a:cubicBezTo>
                  <a:pt x="1699" y="2953"/>
                  <a:pt x="1712" y="2955"/>
                  <a:pt x="1721" y="2963"/>
                </a:cubicBezTo>
                <a:cubicBezTo>
                  <a:pt x="1731" y="2970"/>
                  <a:pt x="1737" y="2982"/>
                  <a:pt x="1737" y="2995"/>
                </a:cubicBezTo>
                <a:lnTo>
                  <a:pt x="1737" y="3646"/>
                </a:lnTo>
                <a:close/>
                <a:moveTo>
                  <a:pt x="1737" y="2344"/>
                </a:moveTo>
                <a:cubicBezTo>
                  <a:pt x="1737" y="2360"/>
                  <a:pt x="1728" y="2374"/>
                  <a:pt x="1713" y="2381"/>
                </a:cubicBezTo>
                <a:lnTo>
                  <a:pt x="1476" y="2486"/>
                </a:lnTo>
                <a:cubicBezTo>
                  <a:pt x="1471" y="2488"/>
                  <a:pt x="1465" y="2489"/>
                  <a:pt x="1460" y="2489"/>
                </a:cubicBezTo>
                <a:cubicBezTo>
                  <a:pt x="1452" y="2489"/>
                  <a:pt x="1444" y="2487"/>
                  <a:pt x="1437" y="2483"/>
                </a:cubicBezTo>
                <a:cubicBezTo>
                  <a:pt x="1426" y="2475"/>
                  <a:pt x="1419" y="2463"/>
                  <a:pt x="1419" y="2449"/>
                </a:cubicBezTo>
                <a:lnTo>
                  <a:pt x="1419" y="1841"/>
                </a:lnTo>
                <a:cubicBezTo>
                  <a:pt x="1419" y="1827"/>
                  <a:pt x="1426" y="1814"/>
                  <a:pt x="1438" y="1807"/>
                </a:cubicBezTo>
                <a:lnTo>
                  <a:pt x="1676" y="1659"/>
                </a:lnTo>
                <a:cubicBezTo>
                  <a:pt x="1688" y="1651"/>
                  <a:pt x="1704" y="1651"/>
                  <a:pt x="1716" y="1658"/>
                </a:cubicBezTo>
                <a:cubicBezTo>
                  <a:pt x="1729" y="1665"/>
                  <a:pt x="1737" y="1678"/>
                  <a:pt x="1737" y="1693"/>
                </a:cubicBezTo>
                <a:lnTo>
                  <a:pt x="1737" y="2344"/>
                </a:lnTo>
                <a:lnTo>
                  <a:pt x="1737" y="2344"/>
                </a:lnTo>
                <a:close/>
                <a:moveTo>
                  <a:pt x="2329" y="5112"/>
                </a:moveTo>
                <a:cubicBezTo>
                  <a:pt x="2329" y="5124"/>
                  <a:pt x="2323" y="5136"/>
                  <a:pt x="2313" y="5144"/>
                </a:cubicBezTo>
                <a:cubicBezTo>
                  <a:pt x="2306" y="5149"/>
                  <a:pt x="2297" y="5152"/>
                  <a:pt x="2289" y="5152"/>
                </a:cubicBezTo>
                <a:cubicBezTo>
                  <a:pt x="2285" y="5152"/>
                  <a:pt x="2281" y="5152"/>
                  <a:pt x="2278" y="5151"/>
                </a:cubicBezTo>
                <a:lnTo>
                  <a:pt x="1960" y="5062"/>
                </a:lnTo>
                <a:cubicBezTo>
                  <a:pt x="1942" y="5058"/>
                  <a:pt x="1930" y="5042"/>
                  <a:pt x="1930" y="5024"/>
                </a:cubicBezTo>
                <a:lnTo>
                  <a:pt x="1930" y="4323"/>
                </a:lnTo>
                <a:cubicBezTo>
                  <a:pt x="1930" y="4312"/>
                  <a:pt x="1935" y="4301"/>
                  <a:pt x="1943" y="4293"/>
                </a:cubicBezTo>
                <a:cubicBezTo>
                  <a:pt x="1952" y="4286"/>
                  <a:pt x="1963" y="4282"/>
                  <a:pt x="1974" y="4283"/>
                </a:cubicBezTo>
                <a:lnTo>
                  <a:pt x="2292" y="4314"/>
                </a:lnTo>
                <a:cubicBezTo>
                  <a:pt x="2313" y="4316"/>
                  <a:pt x="2329" y="4334"/>
                  <a:pt x="2329" y="4354"/>
                </a:cubicBezTo>
                <a:lnTo>
                  <a:pt x="2329" y="5112"/>
                </a:lnTo>
                <a:close/>
                <a:moveTo>
                  <a:pt x="2329" y="3597"/>
                </a:moveTo>
                <a:cubicBezTo>
                  <a:pt x="2329" y="3618"/>
                  <a:pt x="2313" y="3635"/>
                  <a:pt x="2292" y="3637"/>
                </a:cubicBezTo>
                <a:lnTo>
                  <a:pt x="1974" y="3663"/>
                </a:lnTo>
                <a:cubicBezTo>
                  <a:pt x="1973" y="3663"/>
                  <a:pt x="1971" y="3664"/>
                  <a:pt x="1970" y="3664"/>
                </a:cubicBezTo>
                <a:cubicBezTo>
                  <a:pt x="1960" y="3664"/>
                  <a:pt x="1951" y="3660"/>
                  <a:pt x="1943" y="3653"/>
                </a:cubicBezTo>
                <a:cubicBezTo>
                  <a:pt x="1935" y="3645"/>
                  <a:pt x="1930" y="3634"/>
                  <a:pt x="1930" y="3623"/>
                </a:cubicBezTo>
                <a:lnTo>
                  <a:pt x="1930" y="2923"/>
                </a:lnTo>
                <a:cubicBezTo>
                  <a:pt x="1930" y="2905"/>
                  <a:pt x="1942" y="2889"/>
                  <a:pt x="1960" y="2884"/>
                </a:cubicBezTo>
                <a:lnTo>
                  <a:pt x="2278" y="2800"/>
                </a:lnTo>
                <a:cubicBezTo>
                  <a:pt x="2290" y="2797"/>
                  <a:pt x="2303" y="2800"/>
                  <a:pt x="2313" y="2807"/>
                </a:cubicBezTo>
                <a:cubicBezTo>
                  <a:pt x="2323" y="2815"/>
                  <a:pt x="2329" y="2827"/>
                  <a:pt x="2329" y="2839"/>
                </a:cubicBezTo>
                <a:lnTo>
                  <a:pt x="2329" y="3597"/>
                </a:lnTo>
                <a:lnTo>
                  <a:pt x="2329" y="3597"/>
                </a:lnTo>
                <a:close/>
                <a:moveTo>
                  <a:pt x="2329" y="2082"/>
                </a:moveTo>
                <a:cubicBezTo>
                  <a:pt x="2329" y="2098"/>
                  <a:pt x="2319" y="2112"/>
                  <a:pt x="2305" y="2119"/>
                </a:cubicBezTo>
                <a:lnTo>
                  <a:pt x="1987" y="2260"/>
                </a:lnTo>
                <a:cubicBezTo>
                  <a:pt x="1982" y="2262"/>
                  <a:pt x="1976" y="2263"/>
                  <a:pt x="1970" y="2263"/>
                </a:cubicBezTo>
                <a:cubicBezTo>
                  <a:pt x="1963" y="2263"/>
                  <a:pt x="1955" y="2261"/>
                  <a:pt x="1949" y="2257"/>
                </a:cubicBezTo>
                <a:cubicBezTo>
                  <a:pt x="1937" y="2249"/>
                  <a:pt x="1930" y="2236"/>
                  <a:pt x="1930" y="2223"/>
                </a:cubicBezTo>
                <a:lnTo>
                  <a:pt x="1930" y="1523"/>
                </a:lnTo>
                <a:cubicBezTo>
                  <a:pt x="1930" y="1509"/>
                  <a:pt x="1938" y="1496"/>
                  <a:pt x="1949" y="1489"/>
                </a:cubicBezTo>
                <a:lnTo>
                  <a:pt x="2267" y="1290"/>
                </a:lnTo>
                <a:cubicBezTo>
                  <a:pt x="2280" y="1282"/>
                  <a:pt x="2295" y="1282"/>
                  <a:pt x="2308" y="1289"/>
                </a:cubicBezTo>
                <a:cubicBezTo>
                  <a:pt x="2321" y="1296"/>
                  <a:pt x="2329" y="1310"/>
                  <a:pt x="2329" y="1324"/>
                </a:cubicBezTo>
                <a:lnTo>
                  <a:pt x="2329" y="2082"/>
                </a:lnTo>
                <a:lnTo>
                  <a:pt x="2329" y="2082"/>
                </a:lnTo>
                <a:close/>
                <a:moveTo>
                  <a:pt x="3152" y="5341"/>
                </a:moveTo>
                <a:cubicBezTo>
                  <a:pt x="3152" y="5352"/>
                  <a:pt x="3147" y="5364"/>
                  <a:pt x="3139" y="5372"/>
                </a:cubicBezTo>
                <a:cubicBezTo>
                  <a:pt x="3124" y="5387"/>
                  <a:pt x="3104" y="5387"/>
                  <a:pt x="3098" y="5387"/>
                </a:cubicBezTo>
                <a:lnTo>
                  <a:pt x="3097" y="5387"/>
                </a:lnTo>
                <a:cubicBezTo>
                  <a:pt x="3018" y="5387"/>
                  <a:pt x="2710" y="5276"/>
                  <a:pt x="2650" y="5254"/>
                </a:cubicBezTo>
                <a:cubicBezTo>
                  <a:pt x="2634" y="5248"/>
                  <a:pt x="2623" y="5233"/>
                  <a:pt x="2623" y="5216"/>
                </a:cubicBezTo>
                <a:lnTo>
                  <a:pt x="2623" y="4391"/>
                </a:lnTo>
                <a:cubicBezTo>
                  <a:pt x="2623" y="4380"/>
                  <a:pt x="2628" y="4369"/>
                  <a:pt x="2636" y="4361"/>
                </a:cubicBezTo>
                <a:cubicBezTo>
                  <a:pt x="2645" y="4354"/>
                  <a:pt x="2656" y="4350"/>
                  <a:pt x="2667" y="4351"/>
                </a:cubicBezTo>
                <a:lnTo>
                  <a:pt x="3115" y="4395"/>
                </a:lnTo>
                <a:cubicBezTo>
                  <a:pt x="3136" y="4397"/>
                  <a:pt x="3152" y="4414"/>
                  <a:pt x="3152" y="4435"/>
                </a:cubicBezTo>
                <a:cubicBezTo>
                  <a:pt x="3152" y="4444"/>
                  <a:pt x="3152" y="5302"/>
                  <a:pt x="3152" y="5341"/>
                </a:cubicBezTo>
                <a:close/>
                <a:moveTo>
                  <a:pt x="3152" y="3529"/>
                </a:moveTo>
                <a:cubicBezTo>
                  <a:pt x="3152" y="3550"/>
                  <a:pt x="3136" y="3567"/>
                  <a:pt x="3115" y="3569"/>
                </a:cubicBezTo>
                <a:lnTo>
                  <a:pt x="2667" y="3606"/>
                </a:lnTo>
                <a:cubicBezTo>
                  <a:pt x="2665" y="3606"/>
                  <a:pt x="2664" y="3606"/>
                  <a:pt x="2663" y="3606"/>
                </a:cubicBezTo>
                <a:cubicBezTo>
                  <a:pt x="2653" y="3606"/>
                  <a:pt x="2643" y="3602"/>
                  <a:pt x="2636" y="3595"/>
                </a:cubicBezTo>
                <a:cubicBezTo>
                  <a:pt x="2628" y="3588"/>
                  <a:pt x="2623" y="3577"/>
                  <a:pt x="2623" y="3566"/>
                </a:cubicBezTo>
                <a:lnTo>
                  <a:pt x="2623" y="2741"/>
                </a:lnTo>
                <a:cubicBezTo>
                  <a:pt x="2623" y="2722"/>
                  <a:pt x="2635" y="2706"/>
                  <a:pt x="2653" y="2702"/>
                </a:cubicBezTo>
                <a:lnTo>
                  <a:pt x="3101" y="2584"/>
                </a:lnTo>
                <a:cubicBezTo>
                  <a:pt x="3113" y="2581"/>
                  <a:pt x="3126" y="2583"/>
                  <a:pt x="3136" y="2591"/>
                </a:cubicBezTo>
                <a:cubicBezTo>
                  <a:pt x="3146" y="2599"/>
                  <a:pt x="3152" y="2610"/>
                  <a:pt x="3152" y="2623"/>
                </a:cubicBezTo>
                <a:lnTo>
                  <a:pt x="3152" y="3529"/>
                </a:lnTo>
                <a:lnTo>
                  <a:pt x="3152" y="3529"/>
                </a:lnTo>
                <a:close/>
                <a:moveTo>
                  <a:pt x="3152" y="1717"/>
                </a:moveTo>
                <a:cubicBezTo>
                  <a:pt x="3152" y="1733"/>
                  <a:pt x="3142" y="1748"/>
                  <a:pt x="3128" y="1754"/>
                </a:cubicBezTo>
                <a:lnTo>
                  <a:pt x="2680" y="1953"/>
                </a:lnTo>
                <a:cubicBezTo>
                  <a:pt x="2674" y="1955"/>
                  <a:pt x="2669" y="1956"/>
                  <a:pt x="2663" y="1956"/>
                </a:cubicBezTo>
                <a:cubicBezTo>
                  <a:pt x="2656" y="1956"/>
                  <a:pt x="2648" y="1954"/>
                  <a:pt x="2641" y="1950"/>
                </a:cubicBezTo>
                <a:cubicBezTo>
                  <a:pt x="2630" y="1942"/>
                  <a:pt x="2623" y="1930"/>
                  <a:pt x="2623" y="1916"/>
                </a:cubicBezTo>
                <a:lnTo>
                  <a:pt x="2623" y="1091"/>
                </a:lnTo>
                <a:cubicBezTo>
                  <a:pt x="2623" y="1077"/>
                  <a:pt x="2630" y="1064"/>
                  <a:pt x="2642" y="1057"/>
                </a:cubicBezTo>
                <a:lnTo>
                  <a:pt x="3090" y="777"/>
                </a:lnTo>
                <a:cubicBezTo>
                  <a:pt x="3103" y="769"/>
                  <a:pt x="3118" y="769"/>
                  <a:pt x="3131" y="776"/>
                </a:cubicBezTo>
                <a:cubicBezTo>
                  <a:pt x="3144" y="783"/>
                  <a:pt x="3152" y="797"/>
                  <a:pt x="3152" y="811"/>
                </a:cubicBezTo>
                <a:lnTo>
                  <a:pt x="3152" y="1717"/>
                </a:lnTo>
                <a:lnTo>
                  <a:pt x="3152" y="1717"/>
                </a:lnTo>
                <a:close/>
                <a:moveTo>
                  <a:pt x="4934" y="1266"/>
                </a:moveTo>
                <a:cubicBezTo>
                  <a:pt x="4934" y="1252"/>
                  <a:pt x="4941" y="1240"/>
                  <a:pt x="4952" y="1232"/>
                </a:cubicBezTo>
                <a:cubicBezTo>
                  <a:pt x="4963" y="1225"/>
                  <a:pt x="4978" y="1224"/>
                  <a:pt x="4990" y="1229"/>
                </a:cubicBezTo>
                <a:lnTo>
                  <a:pt x="5469" y="1436"/>
                </a:lnTo>
                <a:cubicBezTo>
                  <a:pt x="5483" y="1442"/>
                  <a:pt x="5493" y="1457"/>
                  <a:pt x="5493" y="1473"/>
                </a:cubicBezTo>
                <a:lnTo>
                  <a:pt x="5493" y="2187"/>
                </a:lnTo>
                <a:cubicBezTo>
                  <a:pt x="5493" y="2200"/>
                  <a:pt x="5487" y="2212"/>
                  <a:pt x="5477" y="2220"/>
                </a:cubicBezTo>
                <a:cubicBezTo>
                  <a:pt x="5470" y="2225"/>
                  <a:pt x="5461" y="2228"/>
                  <a:pt x="5453" y="2228"/>
                </a:cubicBezTo>
                <a:cubicBezTo>
                  <a:pt x="5449" y="2228"/>
                  <a:pt x="5445" y="2227"/>
                  <a:pt x="5441" y="2226"/>
                </a:cubicBezTo>
                <a:lnTo>
                  <a:pt x="4963" y="2079"/>
                </a:lnTo>
                <a:cubicBezTo>
                  <a:pt x="4946" y="2074"/>
                  <a:pt x="4934" y="2058"/>
                  <a:pt x="4934" y="2040"/>
                </a:cubicBezTo>
                <a:lnTo>
                  <a:pt x="4934" y="1266"/>
                </a:lnTo>
                <a:lnTo>
                  <a:pt x="4934" y="1266"/>
                </a:lnTo>
                <a:close/>
                <a:moveTo>
                  <a:pt x="4934" y="2815"/>
                </a:moveTo>
                <a:cubicBezTo>
                  <a:pt x="4934" y="2803"/>
                  <a:pt x="4939" y="2791"/>
                  <a:pt x="4948" y="2784"/>
                </a:cubicBezTo>
                <a:cubicBezTo>
                  <a:pt x="4958" y="2776"/>
                  <a:pt x="4970" y="2773"/>
                  <a:pt x="4981" y="2775"/>
                </a:cubicBezTo>
                <a:lnTo>
                  <a:pt x="5460" y="2862"/>
                </a:lnTo>
                <a:cubicBezTo>
                  <a:pt x="5479" y="2866"/>
                  <a:pt x="5493" y="2882"/>
                  <a:pt x="5493" y="2902"/>
                </a:cubicBezTo>
                <a:lnTo>
                  <a:pt x="5493" y="3623"/>
                </a:lnTo>
                <a:cubicBezTo>
                  <a:pt x="5493" y="3634"/>
                  <a:pt x="5488" y="3645"/>
                  <a:pt x="5480" y="3653"/>
                </a:cubicBezTo>
                <a:cubicBezTo>
                  <a:pt x="5473" y="3660"/>
                  <a:pt x="5463" y="3664"/>
                  <a:pt x="5453" y="3664"/>
                </a:cubicBezTo>
                <a:cubicBezTo>
                  <a:pt x="5452" y="3664"/>
                  <a:pt x="5451" y="3663"/>
                  <a:pt x="5450" y="3663"/>
                </a:cubicBezTo>
                <a:lnTo>
                  <a:pt x="4971" y="3629"/>
                </a:lnTo>
                <a:cubicBezTo>
                  <a:pt x="4950" y="3628"/>
                  <a:pt x="4934" y="3610"/>
                  <a:pt x="4934" y="3589"/>
                </a:cubicBezTo>
                <a:lnTo>
                  <a:pt x="4934" y="2815"/>
                </a:lnTo>
                <a:close/>
                <a:moveTo>
                  <a:pt x="3688" y="727"/>
                </a:moveTo>
                <a:cubicBezTo>
                  <a:pt x="3688" y="714"/>
                  <a:pt x="3695" y="701"/>
                  <a:pt x="3706" y="694"/>
                </a:cubicBezTo>
                <a:cubicBezTo>
                  <a:pt x="3718" y="686"/>
                  <a:pt x="3732" y="685"/>
                  <a:pt x="3744" y="690"/>
                </a:cubicBezTo>
                <a:lnTo>
                  <a:pt x="4424" y="984"/>
                </a:lnTo>
                <a:cubicBezTo>
                  <a:pt x="4439" y="991"/>
                  <a:pt x="4449" y="1005"/>
                  <a:pt x="4449" y="1021"/>
                </a:cubicBezTo>
                <a:lnTo>
                  <a:pt x="4449" y="1867"/>
                </a:lnTo>
                <a:cubicBezTo>
                  <a:pt x="4449" y="1879"/>
                  <a:pt x="4442" y="1891"/>
                  <a:pt x="4432" y="1899"/>
                </a:cubicBezTo>
                <a:cubicBezTo>
                  <a:pt x="4425" y="1904"/>
                  <a:pt x="4417" y="1907"/>
                  <a:pt x="4408" y="1907"/>
                </a:cubicBezTo>
                <a:cubicBezTo>
                  <a:pt x="4404" y="1907"/>
                  <a:pt x="4400" y="1906"/>
                  <a:pt x="4396" y="1905"/>
                </a:cubicBezTo>
                <a:lnTo>
                  <a:pt x="3717" y="1696"/>
                </a:lnTo>
                <a:cubicBezTo>
                  <a:pt x="3700" y="1691"/>
                  <a:pt x="3688" y="1675"/>
                  <a:pt x="3688" y="1658"/>
                </a:cubicBezTo>
                <a:lnTo>
                  <a:pt x="3688" y="727"/>
                </a:lnTo>
                <a:lnTo>
                  <a:pt x="3688" y="727"/>
                </a:lnTo>
                <a:close/>
                <a:moveTo>
                  <a:pt x="3688" y="3518"/>
                </a:moveTo>
                <a:lnTo>
                  <a:pt x="3688" y="2588"/>
                </a:lnTo>
                <a:cubicBezTo>
                  <a:pt x="3688" y="2576"/>
                  <a:pt x="3694" y="2564"/>
                  <a:pt x="3703" y="2557"/>
                </a:cubicBezTo>
                <a:cubicBezTo>
                  <a:pt x="3712" y="2549"/>
                  <a:pt x="3724" y="2546"/>
                  <a:pt x="3736" y="2548"/>
                </a:cubicBezTo>
                <a:lnTo>
                  <a:pt x="4415" y="2672"/>
                </a:lnTo>
                <a:cubicBezTo>
                  <a:pt x="4434" y="2676"/>
                  <a:pt x="4448" y="2692"/>
                  <a:pt x="4448" y="2712"/>
                </a:cubicBezTo>
                <a:lnTo>
                  <a:pt x="4448" y="3557"/>
                </a:lnTo>
                <a:cubicBezTo>
                  <a:pt x="4448" y="3568"/>
                  <a:pt x="4444" y="3579"/>
                  <a:pt x="4436" y="3586"/>
                </a:cubicBezTo>
                <a:cubicBezTo>
                  <a:pt x="4428" y="3593"/>
                  <a:pt x="4418" y="3597"/>
                  <a:pt x="4408" y="3597"/>
                </a:cubicBezTo>
                <a:cubicBezTo>
                  <a:pt x="4407" y="3597"/>
                  <a:pt x="4407" y="3597"/>
                  <a:pt x="4406" y="3597"/>
                </a:cubicBezTo>
                <a:lnTo>
                  <a:pt x="3726" y="3558"/>
                </a:lnTo>
                <a:cubicBezTo>
                  <a:pt x="3705" y="3557"/>
                  <a:pt x="3688" y="3539"/>
                  <a:pt x="3688" y="3518"/>
                </a:cubicBezTo>
                <a:close/>
                <a:moveTo>
                  <a:pt x="5014" y="6300"/>
                </a:moveTo>
                <a:cubicBezTo>
                  <a:pt x="5014" y="6317"/>
                  <a:pt x="5004" y="6331"/>
                  <a:pt x="4989" y="6338"/>
                </a:cubicBezTo>
                <a:lnTo>
                  <a:pt x="4099" y="6676"/>
                </a:lnTo>
                <a:cubicBezTo>
                  <a:pt x="4094" y="6677"/>
                  <a:pt x="4089" y="6678"/>
                  <a:pt x="4085" y="6678"/>
                </a:cubicBezTo>
                <a:cubicBezTo>
                  <a:pt x="4077" y="6678"/>
                  <a:pt x="4069" y="6676"/>
                  <a:pt x="4062" y="6671"/>
                </a:cubicBezTo>
                <a:cubicBezTo>
                  <a:pt x="4051" y="6664"/>
                  <a:pt x="4045" y="6651"/>
                  <a:pt x="4045" y="6638"/>
                </a:cubicBezTo>
                <a:lnTo>
                  <a:pt x="4045" y="4424"/>
                </a:lnTo>
                <a:cubicBezTo>
                  <a:pt x="4045" y="4403"/>
                  <a:pt x="4061" y="4385"/>
                  <a:pt x="4082" y="4384"/>
                </a:cubicBezTo>
                <a:lnTo>
                  <a:pt x="4972" y="4323"/>
                </a:lnTo>
                <a:cubicBezTo>
                  <a:pt x="4983" y="4323"/>
                  <a:pt x="4994" y="4327"/>
                  <a:pt x="5002" y="4334"/>
                </a:cubicBezTo>
                <a:cubicBezTo>
                  <a:pt x="5010" y="4342"/>
                  <a:pt x="5015" y="4352"/>
                  <a:pt x="5015" y="4364"/>
                </a:cubicBezTo>
                <a:lnTo>
                  <a:pt x="5015" y="6300"/>
                </a:lnTo>
                <a:lnTo>
                  <a:pt x="5014" y="6300"/>
                </a:lnTo>
                <a:close/>
                <a:moveTo>
                  <a:pt x="6087" y="5892"/>
                </a:moveTo>
                <a:cubicBezTo>
                  <a:pt x="6087" y="5909"/>
                  <a:pt x="6076" y="5924"/>
                  <a:pt x="6061" y="5930"/>
                </a:cubicBezTo>
                <a:lnTo>
                  <a:pt x="5467" y="6156"/>
                </a:lnTo>
                <a:cubicBezTo>
                  <a:pt x="5462" y="6157"/>
                  <a:pt x="5458" y="6158"/>
                  <a:pt x="5453" y="6158"/>
                </a:cubicBezTo>
                <a:cubicBezTo>
                  <a:pt x="5445" y="6158"/>
                  <a:pt x="5437" y="6156"/>
                  <a:pt x="5430" y="6151"/>
                </a:cubicBezTo>
                <a:cubicBezTo>
                  <a:pt x="5419" y="6144"/>
                  <a:pt x="5413" y="6131"/>
                  <a:pt x="5413" y="6118"/>
                </a:cubicBezTo>
                <a:lnTo>
                  <a:pt x="5413" y="4331"/>
                </a:lnTo>
                <a:cubicBezTo>
                  <a:pt x="5413" y="4310"/>
                  <a:pt x="5429" y="4293"/>
                  <a:pt x="5450" y="4291"/>
                </a:cubicBezTo>
                <a:lnTo>
                  <a:pt x="6044" y="4251"/>
                </a:lnTo>
                <a:cubicBezTo>
                  <a:pt x="6055" y="4250"/>
                  <a:pt x="6066" y="4254"/>
                  <a:pt x="6074" y="4262"/>
                </a:cubicBezTo>
                <a:cubicBezTo>
                  <a:pt x="6082" y="4269"/>
                  <a:pt x="6087" y="4280"/>
                  <a:pt x="6087" y="4291"/>
                </a:cubicBezTo>
                <a:lnTo>
                  <a:pt x="6087" y="5892"/>
                </a:lnTo>
                <a:close/>
                <a:moveTo>
                  <a:pt x="6258" y="3660"/>
                </a:moveTo>
                <a:cubicBezTo>
                  <a:pt x="6258" y="3671"/>
                  <a:pt x="6253" y="3682"/>
                  <a:pt x="6245" y="3690"/>
                </a:cubicBezTo>
                <a:cubicBezTo>
                  <a:pt x="6238" y="3697"/>
                  <a:pt x="6228" y="3701"/>
                  <a:pt x="6218" y="3701"/>
                </a:cubicBezTo>
                <a:lnTo>
                  <a:pt x="6215" y="3701"/>
                </a:lnTo>
                <a:lnTo>
                  <a:pt x="5860" y="3680"/>
                </a:lnTo>
                <a:cubicBezTo>
                  <a:pt x="5839" y="3679"/>
                  <a:pt x="5822" y="3662"/>
                  <a:pt x="5822" y="3640"/>
                </a:cubicBezTo>
                <a:lnTo>
                  <a:pt x="5822" y="2977"/>
                </a:lnTo>
                <a:cubicBezTo>
                  <a:pt x="5822" y="2965"/>
                  <a:pt x="5828" y="2953"/>
                  <a:pt x="5837" y="2946"/>
                </a:cubicBezTo>
                <a:cubicBezTo>
                  <a:pt x="5846" y="2938"/>
                  <a:pt x="5858" y="2935"/>
                  <a:pt x="5870" y="2937"/>
                </a:cubicBezTo>
                <a:lnTo>
                  <a:pt x="6225" y="3002"/>
                </a:lnTo>
                <a:cubicBezTo>
                  <a:pt x="6244" y="3005"/>
                  <a:pt x="6258" y="3022"/>
                  <a:pt x="6258" y="3041"/>
                </a:cubicBezTo>
                <a:lnTo>
                  <a:pt x="6258" y="3660"/>
                </a:lnTo>
                <a:lnTo>
                  <a:pt x="6258" y="3660"/>
                </a:lnTo>
                <a:close/>
                <a:moveTo>
                  <a:pt x="6258" y="2422"/>
                </a:moveTo>
                <a:cubicBezTo>
                  <a:pt x="6258" y="2435"/>
                  <a:pt x="6252" y="2447"/>
                  <a:pt x="6242" y="2455"/>
                </a:cubicBezTo>
                <a:cubicBezTo>
                  <a:pt x="6235" y="2460"/>
                  <a:pt x="6226" y="2463"/>
                  <a:pt x="6218" y="2463"/>
                </a:cubicBezTo>
                <a:cubicBezTo>
                  <a:pt x="6214" y="2463"/>
                  <a:pt x="6210" y="2462"/>
                  <a:pt x="6206" y="2461"/>
                </a:cubicBezTo>
                <a:lnTo>
                  <a:pt x="5851" y="2352"/>
                </a:lnTo>
                <a:cubicBezTo>
                  <a:pt x="5834" y="2346"/>
                  <a:pt x="5823" y="2331"/>
                  <a:pt x="5823" y="2313"/>
                </a:cubicBezTo>
                <a:lnTo>
                  <a:pt x="5823" y="1650"/>
                </a:lnTo>
                <a:cubicBezTo>
                  <a:pt x="5823" y="1636"/>
                  <a:pt x="5829" y="1624"/>
                  <a:pt x="5841" y="1616"/>
                </a:cubicBezTo>
                <a:cubicBezTo>
                  <a:pt x="5852" y="1609"/>
                  <a:pt x="5866" y="1608"/>
                  <a:pt x="5879" y="1613"/>
                </a:cubicBezTo>
                <a:lnTo>
                  <a:pt x="6234" y="1766"/>
                </a:lnTo>
                <a:cubicBezTo>
                  <a:pt x="6249" y="1773"/>
                  <a:pt x="6258" y="1787"/>
                  <a:pt x="6258" y="1803"/>
                </a:cubicBezTo>
                <a:lnTo>
                  <a:pt x="6258" y="2422"/>
                </a:lnTo>
                <a:lnTo>
                  <a:pt x="6258" y="2422"/>
                </a:lnTo>
                <a:close/>
                <a:moveTo>
                  <a:pt x="6968" y="4762"/>
                </a:moveTo>
                <a:cubicBezTo>
                  <a:pt x="6968" y="4781"/>
                  <a:pt x="6954" y="4798"/>
                  <a:pt x="6935" y="4801"/>
                </a:cubicBezTo>
                <a:lnTo>
                  <a:pt x="6677" y="4851"/>
                </a:lnTo>
                <a:cubicBezTo>
                  <a:pt x="6674" y="4852"/>
                  <a:pt x="6672" y="4852"/>
                  <a:pt x="6669" y="4852"/>
                </a:cubicBezTo>
                <a:cubicBezTo>
                  <a:pt x="6660" y="4852"/>
                  <a:pt x="6651" y="4848"/>
                  <a:pt x="6644" y="4842"/>
                </a:cubicBezTo>
                <a:cubicBezTo>
                  <a:pt x="6635" y="4835"/>
                  <a:pt x="6629" y="4824"/>
                  <a:pt x="6629" y="4812"/>
                </a:cubicBezTo>
                <a:lnTo>
                  <a:pt x="6629" y="4249"/>
                </a:lnTo>
                <a:cubicBezTo>
                  <a:pt x="6629" y="4228"/>
                  <a:pt x="6646" y="4210"/>
                  <a:pt x="6667" y="4209"/>
                </a:cubicBezTo>
                <a:lnTo>
                  <a:pt x="6925" y="4191"/>
                </a:lnTo>
                <a:cubicBezTo>
                  <a:pt x="6936" y="4191"/>
                  <a:pt x="6947" y="4195"/>
                  <a:pt x="6955" y="4202"/>
                </a:cubicBezTo>
                <a:cubicBezTo>
                  <a:pt x="6963" y="4210"/>
                  <a:pt x="6968" y="4220"/>
                  <a:pt x="6968" y="4232"/>
                </a:cubicBezTo>
                <a:lnTo>
                  <a:pt x="6968" y="4762"/>
                </a:lnTo>
                <a:lnTo>
                  <a:pt x="6968" y="4762"/>
                </a:lnTo>
                <a:close/>
                <a:moveTo>
                  <a:pt x="6968" y="3701"/>
                </a:moveTo>
                <a:cubicBezTo>
                  <a:pt x="6968" y="3712"/>
                  <a:pt x="6963" y="3723"/>
                  <a:pt x="6955" y="3730"/>
                </a:cubicBezTo>
                <a:cubicBezTo>
                  <a:pt x="6947" y="3737"/>
                  <a:pt x="6938" y="3741"/>
                  <a:pt x="6927" y="3741"/>
                </a:cubicBezTo>
                <a:lnTo>
                  <a:pt x="6925" y="3741"/>
                </a:lnTo>
                <a:lnTo>
                  <a:pt x="6667" y="3726"/>
                </a:lnTo>
                <a:cubicBezTo>
                  <a:pt x="6646" y="3725"/>
                  <a:pt x="6629" y="3708"/>
                  <a:pt x="6629" y="3686"/>
                </a:cubicBezTo>
                <a:lnTo>
                  <a:pt x="6629" y="3124"/>
                </a:lnTo>
                <a:cubicBezTo>
                  <a:pt x="6629" y="3112"/>
                  <a:pt x="6634" y="3101"/>
                  <a:pt x="6644" y="3093"/>
                </a:cubicBezTo>
                <a:cubicBezTo>
                  <a:pt x="6653" y="3085"/>
                  <a:pt x="6665" y="3082"/>
                  <a:pt x="6677" y="3084"/>
                </a:cubicBezTo>
                <a:lnTo>
                  <a:pt x="6934" y="3131"/>
                </a:lnTo>
                <a:cubicBezTo>
                  <a:pt x="6953" y="3135"/>
                  <a:pt x="6967" y="3151"/>
                  <a:pt x="6967" y="3171"/>
                </a:cubicBezTo>
                <a:lnTo>
                  <a:pt x="6967" y="3701"/>
                </a:lnTo>
                <a:lnTo>
                  <a:pt x="6968" y="3701"/>
                </a:lnTo>
                <a:close/>
                <a:moveTo>
                  <a:pt x="7404" y="4678"/>
                </a:moveTo>
                <a:cubicBezTo>
                  <a:pt x="7404" y="4697"/>
                  <a:pt x="7390" y="4714"/>
                  <a:pt x="7371" y="4717"/>
                </a:cubicBezTo>
                <a:lnTo>
                  <a:pt x="7165" y="4757"/>
                </a:lnTo>
                <a:cubicBezTo>
                  <a:pt x="7162" y="4757"/>
                  <a:pt x="7160" y="4758"/>
                  <a:pt x="7157" y="4758"/>
                </a:cubicBezTo>
                <a:cubicBezTo>
                  <a:pt x="7148" y="4758"/>
                  <a:pt x="7139" y="4754"/>
                  <a:pt x="7132" y="4748"/>
                </a:cubicBezTo>
                <a:cubicBezTo>
                  <a:pt x="7122" y="4741"/>
                  <a:pt x="7117" y="4729"/>
                  <a:pt x="7117" y="4717"/>
                </a:cubicBezTo>
                <a:lnTo>
                  <a:pt x="7117" y="4216"/>
                </a:lnTo>
                <a:cubicBezTo>
                  <a:pt x="7117" y="4195"/>
                  <a:pt x="7134" y="4177"/>
                  <a:pt x="7155" y="4176"/>
                </a:cubicBezTo>
                <a:lnTo>
                  <a:pt x="7361" y="4162"/>
                </a:lnTo>
                <a:cubicBezTo>
                  <a:pt x="7372" y="4161"/>
                  <a:pt x="7383" y="4165"/>
                  <a:pt x="7391" y="4172"/>
                </a:cubicBezTo>
                <a:cubicBezTo>
                  <a:pt x="7399" y="4180"/>
                  <a:pt x="7404" y="4191"/>
                  <a:pt x="7404" y="4202"/>
                </a:cubicBezTo>
                <a:lnTo>
                  <a:pt x="7404" y="4678"/>
                </a:lnTo>
                <a:lnTo>
                  <a:pt x="7404" y="4678"/>
                </a:lnTo>
                <a:close/>
                <a:moveTo>
                  <a:pt x="7404" y="3726"/>
                </a:moveTo>
                <a:cubicBezTo>
                  <a:pt x="7404" y="3737"/>
                  <a:pt x="7399" y="3748"/>
                  <a:pt x="7391" y="3755"/>
                </a:cubicBezTo>
                <a:cubicBezTo>
                  <a:pt x="7384" y="3762"/>
                  <a:pt x="7374" y="3766"/>
                  <a:pt x="7364" y="3766"/>
                </a:cubicBezTo>
                <a:cubicBezTo>
                  <a:pt x="7363" y="3766"/>
                  <a:pt x="7362" y="3766"/>
                  <a:pt x="7361" y="3766"/>
                </a:cubicBezTo>
                <a:lnTo>
                  <a:pt x="7155" y="3754"/>
                </a:lnTo>
                <a:cubicBezTo>
                  <a:pt x="7134" y="3753"/>
                  <a:pt x="7117" y="3736"/>
                  <a:pt x="7117" y="3714"/>
                </a:cubicBezTo>
                <a:lnTo>
                  <a:pt x="7117" y="3219"/>
                </a:lnTo>
                <a:cubicBezTo>
                  <a:pt x="7117" y="3207"/>
                  <a:pt x="7122" y="3196"/>
                  <a:pt x="7131" y="3188"/>
                </a:cubicBezTo>
                <a:cubicBezTo>
                  <a:pt x="7140" y="3181"/>
                  <a:pt x="7152" y="3177"/>
                  <a:pt x="7164" y="3179"/>
                </a:cubicBezTo>
                <a:lnTo>
                  <a:pt x="7370" y="3210"/>
                </a:lnTo>
                <a:cubicBezTo>
                  <a:pt x="7390" y="3213"/>
                  <a:pt x="7404" y="3230"/>
                  <a:pt x="7404" y="3250"/>
                </a:cubicBezTo>
                <a:lnTo>
                  <a:pt x="7404" y="3726"/>
                </a:lnTo>
                <a:lnTo>
                  <a:pt x="7404" y="3726"/>
                </a:lnTo>
                <a:close/>
              </a:path>
            </a:pathLst>
          </a:custGeom>
          <a:solidFill>
            <a:sysClr val="window" lastClr="FFFFFF"/>
          </a:solidFill>
          <a:ln>
            <a:noFill/>
          </a:ln>
        </p:spPr>
        <p:txBody>
          <a:bodyPr wrap="square" lIns="91440" tIns="45720" rIns="91440" bIns="45720">
            <a:normAutofit fontScale="60000" lnSpcReduction="20000"/>
          </a:bodyPr>
          <a:p>
            <a:endParaRPr lang="zh-CN" altLang="en-US"/>
          </a:p>
        </p:txBody>
      </p:sp>
      <p:sp>
        <p:nvSpPr>
          <p:cNvPr id="15" name="文本框 14"/>
          <p:cNvSpPr txBox="1"/>
          <p:nvPr/>
        </p:nvSpPr>
        <p:spPr>
          <a:xfrm>
            <a:off x="1586865" y="770890"/>
            <a:ext cx="6282690" cy="681990"/>
          </a:xfrm>
          <a:prstGeom prst="rect">
            <a:avLst/>
          </a:prstGeom>
          <a:noFill/>
          <a:effectLst/>
        </p:spPr>
        <p:txBody>
          <a:bodyPr wrap="square" rtlCol="0">
            <a:spAutoFit/>
          </a:bodyPr>
          <a:p>
            <a:pPr>
              <a:lnSpc>
                <a:spcPct val="120000"/>
              </a:lnSpc>
            </a:pPr>
            <a:r>
              <a:rPr lang="zh-CN" altLang="en-US" sz="3200" b="1" dirty="0">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sym typeface="+mn-ea"/>
              </a:rPr>
              <a:t>五、小学生学习迁移能力的培养</a:t>
            </a:r>
            <a:endParaRPr lang="zh-CN" altLang="en-US" sz="3200" b="1" dirty="0">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sym typeface="+mn-ea"/>
            </a:endParaRPr>
          </a:p>
        </p:txBody>
      </p:sp>
      <p:pic>
        <p:nvPicPr>
          <p:cNvPr id="16" name="图形 15"/>
          <p:cNvPicPr>
            <a:picLocks noChangeAspect="1"/>
          </p:cNvPicPr>
          <p:nvPr/>
        </p:nvPicPr>
        <p:blipFill>
          <a:blip r:embed="rId51"/>
          <a:stretch>
            <a:fillRect/>
          </a:stretch>
        </p:blipFill>
        <p:spPr>
          <a:xfrm>
            <a:off x="725749" y="776194"/>
            <a:ext cx="861262" cy="745322"/>
          </a:xfrm>
          <a:prstGeom prst="rect">
            <a:avLst/>
          </a:prstGeom>
          <a:effectLst>
            <a:outerShdw blurRad="25400" dist="25400" dir="8100000" algn="tr" rotWithShape="0">
              <a:prstClr val="black">
                <a:alpha val="40000"/>
              </a:prstClr>
            </a:outerShdw>
          </a:effectLst>
        </p:spPr>
      </p:pic>
      <p:pic>
        <p:nvPicPr>
          <p:cNvPr id="21" name="图形 12"/>
          <p:cNvPicPr>
            <a:picLocks noChangeAspect="1"/>
          </p:cNvPicPr>
          <p:nvPr/>
        </p:nvPicPr>
        <p:blipFill>
          <a:blip r:embed="rId52"/>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486535" y="636270"/>
            <a:ext cx="8864600" cy="755650"/>
          </a:xfrm>
          <a:prstGeom prst="rect">
            <a:avLst/>
          </a:prstGeom>
          <a:noFill/>
          <a:effectLst/>
        </p:spPr>
        <p:txBody>
          <a:bodyPr wrap="square" rtlCol="0">
            <a:spAutoFit/>
          </a:bodyPr>
          <a:p>
            <a:pPr>
              <a:lnSpc>
                <a:spcPct val="120000"/>
              </a:lnSpc>
            </a:pPr>
            <a:r>
              <a:rPr lang="zh-CN" altLang="en-US" sz="3600" dirty="0">
                <a:solidFill>
                  <a:srgbClr val="363636"/>
                </a:solidFill>
                <a:latin typeface="微软雅黑" panose="020B0503020204020204" charset="-122"/>
                <a:ea typeface="微软雅黑" panose="020B0503020204020204" charset="-122"/>
                <a:cs typeface="Kartika" panose="02020503030404060203" pitchFamily="18" charset="0"/>
                <a:sym typeface="+mn-ea"/>
              </a:rPr>
              <a:t>【知识拓展】</a:t>
            </a:r>
            <a:endParaRPr lang="en-US" altLang="zh-CN" sz="3600" dirty="0">
              <a:solidFill>
                <a:schemeClr val="dk1">
                  <a:lumMod val="85000"/>
                  <a:lumOff val="1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endParaRPr>
          </a:p>
        </p:txBody>
      </p:sp>
      <p:pic>
        <p:nvPicPr>
          <p:cNvPr id="16" name="图形 15"/>
          <p:cNvPicPr>
            <a:picLocks noChangeAspect="1"/>
          </p:cNvPicPr>
          <p:nvPr/>
        </p:nvPicPr>
        <p:blipFill>
          <a:blip r:embed="rId1"/>
          <a:stretch>
            <a:fillRect/>
          </a:stretch>
        </p:blipFill>
        <p:spPr>
          <a:xfrm>
            <a:off x="625419" y="641574"/>
            <a:ext cx="861262" cy="745322"/>
          </a:xfrm>
          <a:prstGeom prst="rect">
            <a:avLst/>
          </a:prstGeom>
          <a:effectLst>
            <a:outerShdw blurRad="25400" dist="25400" dir="8100000" algn="tr" rotWithShape="0">
              <a:prstClr val="black">
                <a:alpha val="40000"/>
              </a:prstClr>
            </a:outerShdw>
          </a:effectLst>
        </p:spPr>
      </p:pic>
      <p:pic>
        <p:nvPicPr>
          <p:cNvPr id="21" name="图形 12"/>
          <p:cNvPicPr>
            <a:picLocks noChangeAspect="1"/>
          </p:cNvPicPr>
          <p:nvPr/>
        </p:nvPicPr>
        <p:blipFill>
          <a:blip r:embed="rId2"/>
          <a:stretch>
            <a:fillRect/>
          </a:stretch>
        </p:blipFill>
        <p:spPr>
          <a:xfrm>
            <a:off x="10028154" y="636307"/>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3"/>
          <a:stretch>
            <a:fillRect/>
          </a:stretch>
        </p:blipFill>
        <p:spPr>
          <a:xfrm>
            <a:off x="11058692" y="2031362"/>
            <a:ext cx="501660" cy="501660"/>
          </a:xfrm>
          <a:prstGeom prst="rect">
            <a:avLst/>
          </a:prstGeom>
          <a:effectLst>
            <a:outerShdw blurRad="12700" dist="12700" dir="2700000" algn="tl" rotWithShape="0">
              <a:prstClr val="black">
                <a:alpha val="40000"/>
              </a:prstClr>
            </a:outerShdw>
          </a:effectLst>
        </p:spPr>
      </p:pic>
      <p:sp>
        <p:nvSpPr>
          <p:cNvPr id="5" name="圆角矩形 4"/>
          <p:cNvSpPr/>
          <p:nvPr/>
        </p:nvSpPr>
        <p:spPr>
          <a:xfrm>
            <a:off x="336550" y="368935"/>
            <a:ext cx="11520000" cy="6120000"/>
          </a:xfrm>
          <a:prstGeom prst="roundRect">
            <a:avLst>
              <a:gd name="adj" fmla="val 2749"/>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aphicFrame>
        <p:nvGraphicFramePr>
          <p:cNvPr id="3" name="表格 2"/>
          <p:cNvGraphicFramePr/>
          <p:nvPr>
            <p:custDataLst>
              <p:tags r:id="rId4"/>
            </p:custDataLst>
          </p:nvPr>
        </p:nvGraphicFramePr>
        <p:xfrm>
          <a:off x="937260" y="1675130"/>
          <a:ext cx="10259695" cy="4211955"/>
        </p:xfrm>
        <a:graphic>
          <a:graphicData uri="http://schemas.openxmlformats.org/drawingml/2006/table">
            <a:tbl>
              <a:tblPr firstRow="1" bandRow="1">
                <a:tableStyleId>{5940675A-B579-460E-94D1-54222C63F5DA}</a:tableStyleId>
              </a:tblPr>
              <a:tblGrid>
                <a:gridCol w="1080000"/>
                <a:gridCol w="1440000"/>
                <a:gridCol w="1080000"/>
                <a:gridCol w="6660000"/>
              </a:tblGrid>
              <a:tr h="468000">
                <a:tc gridSpan="4">
                  <a:txBody>
                    <a:bodyPr/>
                    <a:p>
                      <a:pPr indent="0" algn="ctr" fontAlgn="auto">
                        <a:lnSpc>
                          <a:spcPct val="100000"/>
                        </a:lnSpc>
                        <a:buNone/>
                      </a:pPr>
                      <a:r>
                        <a:rPr lang="en-US" sz="1800" b="1">
                          <a:latin typeface="宋体" panose="02010600030101010101" pitchFamily="2" charset="-122"/>
                          <a:ea typeface="宋体" panose="02010600030101010101" pitchFamily="2" charset="-122"/>
                          <a:cs typeface="宋体" panose="02010600030101010101" pitchFamily="2" charset="-122"/>
                        </a:rPr>
                        <a:t>学习迁移理论</a:t>
                      </a:r>
                      <a:endParaRPr lang="en-US" altLang="en-US" sz="1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468000">
                <a:tc>
                  <a:txBody>
                    <a:bodyPr/>
                    <a:p>
                      <a:pPr indent="0" algn="ctr" fontAlgn="auto">
                        <a:lnSpc>
                          <a:spcPct val="100000"/>
                        </a:lnSpc>
                        <a:buNone/>
                      </a:pPr>
                      <a:r>
                        <a:rPr lang="en-US" sz="1400" b="1">
                          <a:latin typeface="宋体" panose="02010600030101010101" pitchFamily="2" charset="-122"/>
                          <a:ea typeface="宋体" panose="02010600030101010101" pitchFamily="2" charset="-122"/>
                          <a:cs typeface="宋体" panose="02010600030101010101" pitchFamily="2" charset="-122"/>
                        </a:rPr>
                        <a:t> </a:t>
                      </a:r>
                      <a:endParaRPr lang="en-US" altLang="en-US" sz="1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00000"/>
                        </a:lnSpc>
                        <a:buNone/>
                      </a:pPr>
                      <a:r>
                        <a:rPr lang="en-US" sz="1400" b="1">
                          <a:latin typeface="宋体" panose="02010600030101010101" pitchFamily="2" charset="-122"/>
                          <a:ea typeface="宋体" panose="02010600030101010101" pitchFamily="2" charset="-122"/>
                          <a:cs typeface="宋体" panose="02010600030101010101" pitchFamily="2" charset="-122"/>
                        </a:rPr>
                        <a:t>理论</a:t>
                      </a:r>
                      <a:endParaRPr lang="en-US" altLang="en-US" sz="1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00000"/>
                        </a:lnSpc>
                        <a:buNone/>
                      </a:pPr>
                      <a:r>
                        <a:rPr lang="en-US" sz="1400" b="1">
                          <a:latin typeface="宋体" panose="02010600030101010101" pitchFamily="2" charset="-122"/>
                          <a:ea typeface="宋体" panose="02010600030101010101" pitchFamily="2" charset="-122"/>
                          <a:cs typeface="宋体" panose="02010600030101010101" pitchFamily="2" charset="-122"/>
                        </a:rPr>
                        <a:t>代表人物</a:t>
                      </a:r>
                      <a:endParaRPr lang="en-US" altLang="en-US" sz="1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00000"/>
                        </a:lnSpc>
                        <a:buNone/>
                      </a:pPr>
                      <a:r>
                        <a:rPr lang="en-US" sz="1400" b="1">
                          <a:latin typeface="宋体" panose="02010600030101010101" pitchFamily="2" charset="-122"/>
                          <a:ea typeface="宋体" panose="02010600030101010101" pitchFamily="2" charset="-122"/>
                          <a:cs typeface="宋体" panose="02010600030101010101" pitchFamily="2" charset="-122"/>
                        </a:rPr>
                        <a:t>内容</a:t>
                      </a:r>
                      <a:endParaRPr lang="en-US" altLang="en-US" sz="1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68000">
                <a:tc rowSpan="4">
                  <a:txBody>
                    <a:bodyPr/>
                    <a:p>
                      <a:pPr indent="0" algn="ctr" fontAlgn="auto">
                        <a:lnSpc>
                          <a:spcPct val="100000"/>
                        </a:lnSpc>
                        <a:buNone/>
                      </a:pPr>
                      <a:r>
                        <a:rPr lang="en-US" sz="1400" b="1">
                          <a:latin typeface="宋体" panose="02010600030101010101" pitchFamily="2" charset="-122"/>
                          <a:ea typeface="宋体" panose="02010600030101010101" pitchFamily="2" charset="-122"/>
                          <a:cs typeface="宋体" panose="02010600030101010101" pitchFamily="2" charset="-122"/>
                        </a:rPr>
                        <a:t>早期的迁移理论</a:t>
                      </a:r>
                      <a:endParaRPr lang="en-US" altLang="en-US" sz="1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00000"/>
                        </a:lnSpc>
                        <a:buNone/>
                      </a:pPr>
                      <a:r>
                        <a:rPr lang="en-US" sz="1400" b="1">
                          <a:latin typeface="宋体" panose="02010600030101010101" pitchFamily="2" charset="-122"/>
                          <a:ea typeface="宋体" panose="02010600030101010101" pitchFamily="2" charset="-122"/>
                          <a:cs typeface="宋体" panose="02010600030101010101" pitchFamily="2" charset="-122"/>
                        </a:rPr>
                        <a:t>形式训练说</a:t>
                      </a:r>
                      <a:endParaRPr lang="en-US" altLang="en-US" sz="1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00000"/>
                        </a:lnSpc>
                        <a:buNone/>
                      </a:pPr>
                      <a:r>
                        <a:rPr lang="en-US" sz="1400" b="1">
                          <a:latin typeface="宋体" panose="02010600030101010101" pitchFamily="2" charset="-122"/>
                          <a:ea typeface="宋体" panose="02010600030101010101" pitchFamily="2" charset="-122"/>
                          <a:cs typeface="宋体" panose="02010600030101010101" pitchFamily="2" charset="-122"/>
                        </a:rPr>
                        <a:t>沃尔夫</a:t>
                      </a:r>
                      <a:endParaRPr lang="en-US" altLang="en-US" sz="1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00000"/>
                        </a:lnSpc>
                        <a:buNone/>
                      </a:pPr>
                      <a:r>
                        <a:rPr lang="en-US" sz="1400" b="1">
                          <a:latin typeface="宋体" panose="02010600030101010101" pitchFamily="2" charset="-122"/>
                          <a:ea typeface="宋体" panose="02010600030101010101" pitchFamily="2" charset="-122"/>
                          <a:cs typeface="宋体" panose="02010600030101010101" pitchFamily="2" charset="-122"/>
                        </a:rPr>
                        <a:t>迁移就是心理官能得到训练而发展的结果；迁移是无条件的，自发的</a:t>
                      </a:r>
                      <a:endParaRPr lang="en-US" altLang="en-US" sz="1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6800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lgn="ctr" fontAlgn="auto">
                        <a:lnSpc>
                          <a:spcPct val="100000"/>
                        </a:lnSpc>
                        <a:buNone/>
                      </a:pPr>
                      <a:r>
                        <a:rPr lang="en-US" sz="1400" b="1">
                          <a:latin typeface="宋体" panose="02010600030101010101" pitchFamily="2" charset="-122"/>
                          <a:ea typeface="宋体" panose="02010600030101010101" pitchFamily="2" charset="-122"/>
                          <a:cs typeface="宋体" panose="02010600030101010101" pitchFamily="2" charset="-122"/>
                        </a:rPr>
                        <a:t>相同要素说</a:t>
                      </a:r>
                      <a:endParaRPr lang="en-US" altLang="en-US" sz="1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00000"/>
                        </a:lnSpc>
                        <a:buNone/>
                      </a:pPr>
                      <a:r>
                        <a:rPr lang="en-US" sz="1400" b="1">
                          <a:latin typeface="宋体" panose="02010600030101010101" pitchFamily="2" charset="-122"/>
                          <a:ea typeface="宋体" panose="02010600030101010101" pitchFamily="2" charset="-122"/>
                          <a:cs typeface="宋体" panose="02010600030101010101" pitchFamily="2" charset="-122"/>
                        </a:rPr>
                        <a:t>桑代克</a:t>
                      </a:r>
                      <a:endParaRPr lang="en-US" altLang="en-US" sz="1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00000"/>
                        </a:lnSpc>
                        <a:buNone/>
                      </a:pPr>
                      <a:r>
                        <a:rPr lang="en-US" sz="1400" b="1">
                          <a:latin typeface="宋体" panose="02010600030101010101" pitchFamily="2" charset="-122"/>
                          <a:ea typeface="宋体" panose="02010600030101010101" pitchFamily="2" charset="-122"/>
                          <a:cs typeface="宋体" panose="02010600030101010101" pitchFamily="2" charset="-122"/>
                        </a:rPr>
                        <a:t>迁移需要有共同的要素</a:t>
                      </a:r>
                      <a:endParaRPr lang="en-US" altLang="en-US" sz="1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6800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lgn="ctr" fontAlgn="auto">
                        <a:lnSpc>
                          <a:spcPct val="100000"/>
                        </a:lnSpc>
                        <a:buNone/>
                      </a:pPr>
                      <a:r>
                        <a:rPr lang="en-US" sz="1400" b="1">
                          <a:latin typeface="宋体" panose="02010600030101010101" pitchFamily="2" charset="-122"/>
                          <a:ea typeface="宋体" panose="02010600030101010101" pitchFamily="2" charset="-122"/>
                          <a:cs typeface="宋体" panose="02010600030101010101" pitchFamily="2" charset="-122"/>
                        </a:rPr>
                        <a:t>概括化理论</a:t>
                      </a:r>
                      <a:endParaRPr lang="en-US" altLang="en-US" sz="1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00000"/>
                        </a:lnSpc>
                        <a:buNone/>
                      </a:pPr>
                      <a:r>
                        <a:rPr lang="en-US" sz="1400" b="1">
                          <a:latin typeface="宋体" panose="02010600030101010101" pitchFamily="2" charset="-122"/>
                          <a:ea typeface="宋体" panose="02010600030101010101" pitchFamily="2" charset="-122"/>
                          <a:cs typeface="宋体" panose="02010600030101010101" pitchFamily="2" charset="-122"/>
                        </a:rPr>
                        <a:t>贾德</a:t>
                      </a:r>
                      <a:endParaRPr lang="en-US" altLang="en-US" sz="1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00000"/>
                        </a:lnSpc>
                        <a:buNone/>
                      </a:pPr>
                      <a:r>
                        <a:rPr lang="en-US" sz="1400" b="1">
                          <a:latin typeface="宋体" panose="02010600030101010101" pitchFamily="2" charset="-122"/>
                          <a:ea typeface="宋体" panose="02010600030101010101" pitchFamily="2" charset="-122"/>
                          <a:cs typeface="宋体" panose="02010600030101010101" pitchFamily="2" charset="-122"/>
                        </a:rPr>
                        <a:t>迁移需要对经验和原理进行概括</a:t>
                      </a:r>
                      <a:endParaRPr lang="en-US" altLang="en-US" sz="1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6800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ctr" fontAlgn="auto">
                        <a:lnSpc>
                          <a:spcPct val="100000"/>
                        </a:lnSpc>
                        <a:buNone/>
                      </a:pPr>
                      <a:r>
                        <a:rPr lang="en-US" sz="1400" b="1">
                          <a:latin typeface="宋体" panose="02010600030101010101" pitchFamily="2" charset="-122"/>
                          <a:ea typeface="宋体" panose="02010600030101010101" pitchFamily="2" charset="-122"/>
                          <a:cs typeface="宋体" panose="02010600030101010101" pitchFamily="2" charset="-122"/>
                        </a:rPr>
                        <a:t>关系理论</a:t>
                      </a:r>
                      <a:endParaRPr lang="en-US" altLang="en-US" sz="1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00000"/>
                        </a:lnSpc>
                        <a:buNone/>
                      </a:pPr>
                      <a:r>
                        <a:rPr lang="en-US" sz="1400" b="1">
                          <a:latin typeface="宋体" panose="02010600030101010101" pitchFamily="2" charset="-122"/>
                          <a:ea typeface="宋体" panose="02010600030101010101" pitchFamily="2" charset="-122"/>
                          <a:cs typeface="宋体" panose="02010600030101010101" pitchFamily="2" charset="-122"/>
                        </a:rPr>
                        <a:t>苛勒</a:t>
                      </a:r>
                      <a:endParaRPr lang="en-US" altLang="en-US" sz="1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00000"/>
                        </a:lnSpc>
                        <a:buNone/>
                      </a:pPr>
                      <a:r>
                        <a:rPr lang="en-US" sz="1400" b="1">
                          <a:latin typeface="宋体" panose="02010600030101010101" pitchFamily="2" charset="-122"/>
                          <a:ea typeface="宋体" panose="02010600030101010101" pitchFamily="2" charset="-122"/>
                          <a:cs typeface="宋体" panose="02010600030101010101" pitchFamily="2" charset="-122"/>
                        </a:rPr>
                        <a:t>迁移是对情境中各种关系的理解和顿悟</a:t>
                      </a:r>
                      <a:endParaRPr lang="en-US" altLang="en-US" sz="1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68000">
                <a:tc rowSpan="3">
                  <a:txBody>
                    <a:bodyPr/>
                    <a:p>
                      <a:pPr indent="0" algn="ctr" fontAlgn="auto">
                        <a:lnSpc>
                          <a:spcPct val="100000"/>
                        </a:lnSpc>
                        <a:buNone/>
                      </a:pPr>
                      <a:r>
                        <a:rPr lang="en-US" sz="1400" b="1">
                          <a:latin typeface="宋体" panose="02010600030101010101" pitchFamily="2" charset="-122"/>
                          <a:ea typeface="宋体" panose="02010600030101010101" pitchFamily="2" charset="-122"/>
                          <a:cs typeface="宋体" panose="02010600030101010101" pitchFamily="2" charset="-122"/>
                        </a:rPr>
                        <a:t>当代迁移理论</a:t>
                      </a:r>
                      <a:endParaRPr lang="en-US" altLang="en-US" sz="1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00000"/>
                        </a:lnSpc>
                        <a:buNone/>
                      </a:pPr>
                      <a:r>
                        <a:rPr lang="en-US" sz="1400" b="1">
                          <a:latin typeface="宋体" panose="02010600030101010101" pitchFamily="2" charset="-122"/>
                          <a:ea typeface="宋体" panose="02010600030101010101" pitchFamily="2" charset="-122"/>
                          <a:cs typeface="宋体" panose="02010600030101010101" pitchFamily="2" charset="-122"/>
                        </a:rPr>
                        <a:t>情境性理论</a:t>
                      </a:r>
                      <a:endParaRPr lang="en-US" altLang="en-US" sz="1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00000"/>
                        </a:lnSpc>
                        <a:buNone/>
                      </a:pPr>
                      <a:r>
                        <a:rPr lang="en-US" sz="1400" b="1">
                          <a:latin typeface="宋体" panose="02010600030101010101" pitchFamily="2" charset="-122"/>
                          <a:ea typeface="宋体" panose="02010600030101010101" pitchFamily="2" charset="-122"/>
                          <a:cs typeface="宋体" panose="02010600030101010101" pitchFamily="2" charset="-122"/>
                        </a:rPr>
                        <a:t>苛勒</a:t>
                      </a:r>
                      <a:endParaRPr lang="en-US" altLang="en-US" sz="1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00000"/>
                        </a:lnSpc>
                        <a:buNone/>
                      </a:pPr>
                      <a:r>
                        <a:rPr lang="en-US" sz="1400" b="1">
                          <a:latin typeface="宋体" panose="02010600030101010101" pitchFamily="2" charset="-122"/>
                          <a:ea typeface="宋体" panose="02010600030101010101" pitchFamily="2" charset="-122"/>
                          <a:cs typeface="宋体" panose="02010600030101010101" pitchFamily="2" charset="-122"/>
                        </a:rPr>
                        <a:t>相似情境产生迁移</a:t>
                      </a:r>
                      <a:endParaRPr lang="en-US" altLang="en-US" sz="1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6800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lgn="ctr" fontAlgn="auto">
                        <a:lnSpc>
                          <a:spcPct val="100000"/>
                        </a:lnSpc>
                        <a:buNone/>
                      </a:pPr>
                      <a:r>
                        <a:rPr lang="en-US" sz="1400" b="1">
                          <a:latin typeface="宋体" panose="02010600030101010101" pitchFamily="2" charset="-122"/>
                          <a:ea typeface="宋体" panose="02010600030101010101" pitchFamily="2" charset="-122"/>
                          <a:cs typeface="宋体" panose="02010600030101010101" pitchFamily="2" charset="-122"/>
                        </a:rPr>
                        <a:t>认知结构迁移理论</a:t>
                      </a:r>
                      <a:endParaRPr lang="en-US" altLang="en-US" sz="1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00000"/>
                        </a:lnSpc>
                        <a:buNone/>
                      </a:pPr>
                      <a:r>
                        <a:rPr lang="en-US" sz="1400" b="1">
                          <a:latin typeface="宋体" panose="02010600030101010101" pitchFamily="2" charset="-122"/>
                          <a:ea typeface="宋体" panose="02010600030101010101" pitchFamily="2" charset="-122"/>
                          <a:cs typeface="宋体" panose="02010600030101010101" pitchFamily="2" charset="-122"/>
                        </a:rPr>
                        <a:t>奥苏伯尔</a:t>
                      </a:r>
                      <a:endParaRPr lang="en-US" altLang="en-US" sz="1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00000"/>
                        </a:lnSpc>
                        <a:buNone/>
                      </a:pPr>
                      <a:r>
                        <a:rPr lang="en-US" sz="1400" b="1">
                          <a:latin typeface="宋体" panose="02010600030101010101" pitchFamily="2" charset="-122"/>
                          <a:ea typeface="宋体" panose="02010600030101010101" pitchFamily="2" charset="-122"/>
                          <a:cs typeface="宋体" panose="02010600030101010101" pitchFamily="2" charset="-122"/>
                        </a:rPr>
                        <a:t>认知结构</a:t>
                      </a:r>
                      <a:endParaRPr lang="en-US" altLang="en-US" sz="1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6800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ctr" fontAlgn="auto">
                        <a:lnSpc>
                          <a:spcPct val="100000"/>
                        </a:lnSpc>
                        <a:buNone/>
                      </a:pPr>
                      <a:r>
                        <a:rPr lang="en-US" sz="1400" b="1">
                          <a:latin typeface="宋体" panose="02010600030101010101" pitchFamily="2" charset="-122"/>
                          <a:ea typeface="宋体" panose="02010600030101010101" pitchFamily="2" charset="-122"/>
                          <a:cs typeface="宋体" panose="02010600030101010101" pitchFamily="2" charset="-122"/>
                        </a:rPr>
                        <a:t>产生式理论</a:t>
                      </a:r>
                      <a:endParaRPr lang="en-US" altLang="en-US" sz="1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00000"/>
                        </a:lnSpc>
                        <a:buNone/>
                      </a:pPr>
                      <a:r>
                        <a:rPr lang="en-US" sz="1400" b="1">
                          <a:latin typeface="宋体" panose="02010600030101010101" pitchFamily="2" charset="-122"/>
                          <a:ea typeface="宋体" panose="02010600030101010101" pitchFamily="2" charset="-122"/>
                          <a:cs typeface="宋体" panose="02010600030101010101" pitchFamily="2" charset="-122"/>
                        </a:rPr>
                        <a:t>安德森</a:t>
                      </a:r>
                      <a:endParaRPr lang="en-US" altLang="en-US" sz="1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00000"/>
                        </a:lnSpc>
                        <a:buNone/>
                      </a:pPr>
                      <a:r>
                        <a:rPr lang="en-US" sz="1400" b="1">
                          <a:latin typeface="宋体" panose="02010600030101010101" pitchFamily="2" charset="-122"/>
                          <a:ea typeface="宋体" panose="02010600030101010101" pitchFamily="2" charset="-122"/>
                          <a:cs typeface="宋体" panose="02010600030101010101" pitchFamily="2" charset="-122"/>
                        </a:rPr>
                        <a:t>是桑代克相同元素说的现代翻版</a:t>
                      </a:r>
                      <a:endParaRPr lang="en-US" altLang="en-US" sz="1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486535" y="636270"/>
            <a:ext cx="8864600" cy="755650"/>
          </a:xfrm>
          <a:prstGeom prst="rect">
            <a:avLst/>
          </a:prstGeom>
          <a:noFill/>
          <a:effectLst/>
        </p:spPr>
        <p:txBody>
          <a:bodyPr wrap="square" rtlCol="0">
            <a:spAutoFit/>
          </a:bodyPr>
          <a:p>
            <a:pPr>
              <a:lnSpc>
                <a:spcPct val="120000"/>
              </a:lnSpc>
            </a:pPr>
            <a:r>
              <a:rPr lang="zh-CN" altLang="en-US" sz="3600" dirty="0">
                <a:solidFill>
                  <a:srgbClr val="363636"/>
                </a:solidFill>
                <a:latin typeface="微软雅黑" panose="020B0503020204020204" charset="-122"/>
                <a:ea typeface="微软雅黑" panose="020B0503020204020204" charset="-122"/>
                <a:cs typeface="Kartika" panose="02020503030404060203" pitchFamily="18" charset="0"/>
                <a:sym typeface="+mn-ea"/>
              </a:rPr>
              <a:t>【知识拓展】</a:t>
            </a:r>
            <a:endParaRPr lang="en-US" altLang="zh-CN" sz="3600" dirty="0">
              <a:solidFill>
                <a:schemeClr val="dk1">
                  <a:lumMod val="85000"/>
                  <a:lumOff val="1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endParaRPr>
          </a:p>
        </p:txBody>
      </p:sp>
      <p:pic>
        <p:nvPicPr>
          <p:cNvPr id="16" name="图形 15"/>
          <p:cNvPicPr>
            <a:picLocks noChangeAspect="1"/>
          </p:cNvPicPr>
          <p:nvPr/>
        </p:nvPicPr>
        <p:blipFill>
          <a:blip r:embed="rId1"/>
          <a:stretch>
            <a:fillRect/>
          </a:stretch>
        </p:blipFill>
        <p:spPr>
          <a:xfrm>
            <a:off x="625419" y="641574"/>
            <a:ext cx="861262" cy="745322"/>
          </a:xfrm>
          <a:prstGeom prst="rect">
            <a:avLst/>
          </a:prstGeom>
          <a:effectLst>
            <a:outerShdw blurRad="25400" dist="25400" dir="8100000" algn="tr" rotWithShape="0">
              <a:prstClr val="black">
                <a:alpha val="40000"/>
              </a:prstClr>
            </a:outerShdw>
          </a:effectLst>
        </p:spPr>
      </p:pic>
      <p:pic>
        <p:nvPicPr>
          <p:cNvPr id="21" name="图形 12"/>
          <p:cNvPicPr>
            <a:picLocks noChangeAspect="1"/>
          </p:cNvPicPr>
          <p:nvPr/>
        </p:nvPicPr>
        <p:blipFill>
          <a:blip r:embed="rId2"/>
          <a:stretch>
            <a:fillRect/>
          </a:stretch>
        </p:blipFill>
        <p:spPr>
          <a:xfrm>
            <a:off x="10028154" y="636307"/>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3"/>
          <a:stretch>
            <a:fillRect/>
          </a:stretch>
        </p:blipFill>
        <p:spPr>
          <a:xfrm>
            <a:off x="11058692" y="2031362"/>
            <a:ext cx="501660" cy="501660"/>
          </a:xfrm>
          <a:prstGeom prst="rect">
            <a:avLst/>
          </a:prstGeom>
          <a:effectLst>
            <a:outerShdw blurRad="12700" dist="12700" dir="2700000" algn="tl" rotWithShape="0">
              <a:prstClr val="black">
                <a:alpha val="40000"/>
              </a:prstClr>
            </a:outerShdw>
          </a:effectLst>
        </p:spPr>
      </p:pic>
      <p:sp>
        <p:nvSpPr>
          <p:cNvPr id="5" name="圆角矩形 4"/>
          <p:cNvSpPr/>
          <p:nvPr/>
        </p:nvSpPr>
        <p:spPr>
          <a:xfrm>
            <a:off x="336550" y="368935"/>
            <a:ext cx="11520000" cy="6120000"/>
          </a:xfrm>
          <a:prstGeom prst="roundRect">
            <a:avLst>
              <a:gd name="adj" fmla="val 2749"/>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6" name="Freeform 10"/>
          <p:cNvSpPr/>
          <p:nvPr/>
        </p:nvSpPr>
        <p:spPr bwMode="auto">
          <a:xfrm rot="180000">
            <a:off x="3047365" y="2194560"/>
            <a:ext cx="3048635" cy="1005205"/>
          </a:xfrm>
          <a:custGeom>
            <a:avLst/>
            <a:gdLst>
              <a:gd name="T0" fmla="*/ 0 w 3292"/>
              <a:gd name="T1" fmla="*/ 650 h 1052"/>
              <a:gd name="T2" fmla="*/ 1668 w 3292"/>
              <a:gd name="T3" fmla="*/ 55 h 1052"/>
              <a:gd name="T4" fmla="*/ 3292 w 3292"/>
              <a:gd name="T5" fmla="*/ 1052 h 1052"/>
            </a:gdLst>
            <a:ahLst/>
            <a:cxnLst>
              <a:cxn ang="0">
                <a:pos x="T0" y="T1"/>
              </a:cxn>
              <a:cxn ang="0">
                <a:pos x="T2" y="T3"/>
              </a:cxn>
              <a:cxn ang="0">
                <a:pos x="T4" y="T5"/>
              </a:cxn>
            </a:cxnLst>
            <a:rect l="0" t="0" r="r" b="b"/>
            <a:pathLst>
              <a:path w="3292" h="1052">
                <a:moveTo>
                  <a:pt x="0" y="650"/>
                </a:moveTo>
                <a:cubicBezTo>
                  <a:pt x="428" y="234"/>
                  <a:pt x="1027" y="0"/>
                  <a:pt x="1668" y="55"/>
                </a:cubicBezTo>
                <a:cubicBezTo>
                  <a:pt x="2362" y="115"/>
                  <a:pt x="2949" y="502"/>
                  <a:pt x="3292" y="1052"/>
                </a:cubicBezTo>
              </a:path>
            </a:pathLst>
          </a:custGeom>
          <a:noFill/>
          <a:ln w="19050" cap="flat" cmpd="sng">
            <a:solidFill>
              <a:srgbClr val="C00000"/>
            </a:solidFill>
            <a:prstDash val="dash"/>
            <a:round/>
            <a:tailEnd type="triangle" w="lg" len="lg"/>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7" name="Freeform 11"/>
          <p:cNvSpPr/>
          <p:nvPr/>
        </p:nvSpPr>
        <p:spPr bwMode="auto">
          <a:xfrm>
            <a:off x="6865620" y="2642870"/>
            <a:ext cx="2651125" cy="944245"/>
          </a:xfrm>
          <a:custGeom>
            <a:avLst/>
            <a:gdLst>
              <a:gd name="T0" fmla="*/ 0 w 2923"/>
              <a:gd name="T1" fmla="*/ 592 h 899"/>
              <a:gd name="T2" fmla="*/ 1469 w 2923"/>
              <a:gd name="T3" fmla="*/ 40 h 899"/>
              <a:gd name="T4" fmla="*/ 2923 w 2923"/>
              <a:gd name="T5" fmla="*/ 899 h 899"/>
            </a:gdLst>
            <a:ahLst/>
            <a:cxnLst>
              <a:cxn ang="0">
                <a:pos x="T0" y="T1"/>
              </a:cxn>
              <a:cxn ang="0">
                <a:pos x="T2" y="T3"/>
              </a:cxn>
              <a:cxn ang="0">
                <a:pos x="T4" y="T5"/>
              </a:cxn>
            </a:cxnLst>
            <a:rect l="0" t="0" r="r" b="b"/>
            <a:pathLst>
              <a:path w="2923" h="899">
                <a:moveTo>
                  <a:pt x="0" y="592"/>
                </a:moveTo>
                <a:cubicBezTo>
                  <a:pt x="373" y="217"/>
                  <a:pt x="900" y="0"/>
                  <a:pt x="1469" y="40"/>
                </a:cubicBezTo>
                <a:cubicBezTo>
                  <a:pt x="2085" y="83"/>
                  <a:pt x="2611" y="417"/>
                  <a:pt x="2923" y="899"/>
                </a:cubicBezTo>
              </a:path>
            </a:pathLst>
          </a:custGeom>
          <a:noFill/>
          <a:ln w="19050" cap="flat" cmpd="sng">
            <a:solidFill>
              <a:schemeClr val="tx1"/>
            </a:solidFill>
            <a:prstDash val="dash"/>
            <a:round/>
            <a:tailEnd type="triangle" w="lg" len="lg"/>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nvGrpSpPr>
          <p:cNvPr id="6" name="组合 5"/>
          <p:cNvGrpSpPr/>
          <p:nvPr/>
        </p:nvGrpSpPr>
        <p:grpSpPr>
          <a:xfrm>
            <a:off x="5416550" y="3148965"/>
            <a:ext cx="2306320" cy="2303780"/>
            <a:chOff x="8528" y="4946"/>
            <a:chExt cx="3632" cy="3628"/>
          </a:xfrm>
        </p:grpSpPr>
        <p:sp>
          <p:nvSpPr>
            <p:cNvPr id="43" name="Oval 7"/>
            <p:cNvSpPr>
              <a:spLocks noChangeArrowheads="1"/>
            </p:cNvSpPr>
            <p:nvPr/>
          </p:nvSpPr>
          <p:spPr bwMode="auto">
            <a:xfrm>
              <a:off x="8528" y="4946"/>
              <a:ext cx="3633" cy="3628"/>
            </a:xfrm>
            <a:prstGeom prst="ellipse">
              <a:avLst/>
            </a:prstGeom>
            <a:solidFill>
              <a:schemeClr val="tx1"/>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51" name="TextBox 12"/>
            <p:cNvSpPr txBox="1">
              <a:spLocks noChangeArrowheads="1"/>
            </p:cNvSpPr>
            <p:nvPr/>
          </p:nvSpPr>
          <p:spPr bwMode="auto">
            <a:xfrm>
              <a:off x="8963" y="6397"/>
              <a:ext cx="2762"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400" b="1" dirty="0">
                  <a:solidFill>
                    <a:schemeClr val="bg1"/>
                  </a:solidFill>
                  <a:latin typeface="微软雅黑" panose="020B0503020204020204" charset="-122"/>
                  <a:ea typeface="微软雅黑" panose="020B0503020204020204" charset="-122"/>
                </a:rPr>
                <a:t>学习动机</a:t>
              </a:r>
              <a:endParaRPr lang="zh-CN" altLang="en-US" sz="2400" b="1" dirty="0">
                <a:solidFill>
                  <a:schemeClr val="bg1"/>
                </a:solidFill>
                <a:latin typeface="微软雅黑" panose="020B0503020204020204" charset="-122"/>
                <a:ea typeface="微软雅黑" panose="020B0503020204020204" charset="-122"/>
              </a:endParaRPr>
            </a:p>
          </p:txBody>
        </p:sp>
      </p:grpSp>
      <p:grpSp>
        <p:nvGrpSpPr>
          <p:cNvPr id="4" name="组合 3"/>
          <p:cNvGrpSpPr/>
          <p:nvPr/>
        </p:nvGrpSpPr>
        <p:grpSpPr>
          <a:xfrm>
            <a:off x="1697355" y="2643505"/>
            <a:ext cx="2809240" cy="2809240"/>
            <a:chOff x="2673" y="4138"/>
            <a:chExt cx="4424" cy="4424"/>
          </a:xfrm>
        </p:grpSpPr>
        <p:sp>
          <p:nvSpPr>
            <p:cNvPr id="42" name="Oval 6"/>
            <p:cNvSpPr>
              <a:spLocks noChangeArrowheads="1"/>
            </p:cNvSpPr>
            <p:nvPr/>
          </p:nvSpPr>
          <p:spPr bwMode="auto">
            <a:xfrm>
              <a:off x="2673" y="4138"/>
              <a:ext cx="4425" cy="4425"/>
            </a:xfrm>
            <a:prstGeom prst="ellipse">
              <a:avLst/>
            </a:prstGeom>
            <a:solidFill>
              <a:srgbClr val="C00000"/>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52" name="TextBox 14"/>
            <p:cNvSpPr txBox="1">
              <a:spLocks noChangeArrowheads="1"/>
            </p:cNvSpPr>
            <p:nvPr/>
          </p:nvSpPr>
          <p:spPr bwMode="auto">
            <a:xfrm>
              <a:off x="3397" y="5939"/>
              <a:ext cx="2976"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800" b="1" dirty="0">
                  <a:solidFill>
                    <a:srgbClr val="FFFEFE"/>
                  </a:solidFill>
                  <a:latin typeface="微软雅黑" panose="020B0503020204020204" charset="-122"/>
                  <a:ea typeface="微软雅黑" panose="020B0503020204020204" charset="-122"/>
                </a:rPr>
                <a:t>学习</a:t>
              </a:r>
              <a:endParaRPr lang="zh-CN" altLang="en-US" sz="2800" b="1" dirty="0">
                <a:solidFill>
                  <a:srgbClr val="FFFEFE"/>
                </a:solidFill>
                <a:latin typeface="微软雅黑" panose="020B0503020204020204" charset="-122"/>
                <a:ea typeface="微软雅黑" panose="020B0503020204020204" charset="-122"/>
              </a:endParaRPr>
            </a:p>
          </p:txBody>
        </p:sp>
      </p:grpSp>
      <p:grpSp>
        <p:nvGrpSpPr>
          <p:cNvPr id="7" name="组合 6"/>
          <p:cNvGrpSpPr/>
          <p:nvPr/>
        </p:nvGrpSpPr>
        <p:grpSpPr>
          <a:xfrm>
            <a:off x="8632825" y="3587115"/>
            <a:ext cx="1865630" cy="1865630"/>
            <a:chOff x="13594" y="5649"/>
            <a:chExt cx="2938" cy="2938"/>
          </a:xfrm>
        </p:grpSpPr>
        <p:sp>
          <p:nvSpPr>
            <p:cNvPr id="44" name="Oval 8"/>
            <p:cNvSpPr>
              <a:spLocks noChangeArrowheads="1"/>
            </p:cNvSpPr>
            <p:nvPr/>
          </p:nvSpPr>
          <p:spPr bwMode="auto">
            <a:xfrm>
              <a:off x="13594" y="5649"/>
              <a:ext cx="2938" cy="2938"/>
            </a:xfrm>
            <a:prstGeom prst="ellipse">
              <a:avLst/>
            </a:prstGeom>
            <a:solidFill>
              <a:srgbClr val="C00000"/>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FFFEFE"/>
                </a:solidFill>
              </a:endParaRPr>
            </a:p>
          </p:txBody>
        </p:sp>
        <p:sp>
          <p:nvSpPr>
            <p:cNvPr id="53" name="TextBox 15"/>
            <p:cNvSpPr txBox="1">
              <a:spLocks noChangeArrowheads="1"/>
            </p:cNvSpPr>
            <p:nvPr/>
          </p:nvSpPr>
          <p:spPr bwMode="auto">
            <a:xfrm>
              <a:off x="13682" y="6804"/>
              <a:ext cx="2762"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b="1" dirty="0">
                  <a:solidFill>
                    <a:srgbClr val="FFFEFE"/>
                  </a:solidFill>
                  <a:latin typeface="微软雅黑" panose="020B0503020204020204" charset="-122"/>
                  <a:ea typeface="微软雅黑" panose="020B0503020204020204" charset="-122"/>
                </a:rPr>
                <a:t>学习迁移</a:t>
              </a:r>
              <a:endParaRPr lang="zh-CN" altLang="en-US" sz="2000" b="1" dirty="0">
                <a:solidFill>
                  <a:srgbClr val="FFFEFE"/>
                </a:solidFill>
                <a:latin typeface="微软雅黑" panose="020B0503020204020204" charset="-122"/>
                <a:ea typeface="微软雅黑" panose="020B0503020204020204"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4"/>
          </p:nvPr>
        </p:nvPicPr>
        <p:blipFill>
          <a:blip r:embed="rId1">
            <a:extLst>
              <a:ext uri="{28A0092B-C50C-407E-A947-70E740481C1C}">
                <a14:useLocalDpi xmlns:a14="http://schemas.microsoft.com/office/drawing/2010/main" val="0"/>
              </a:ext>
            </a:extLst>
          </a:blip>
          <a:srcRect t="5954" b="5954"/>
          <a:stretch>
            <a:fillRect/>
          </a:stretch>
        </p:blipFill>
        <p:spPr>
          <a:xfrm>
            <a:off x="-99695" y="-45085"/>
            <a:ext cx="12392660" cy="6948170"/>
          </a:xfrm>
        </p:spPr>
      </p:pic>
      <p:sp>
        <p:nvSpPr>
          <p:cNvPr id="4" name="矩形 3"/>
          <p:cNvSpPr/>
          <p:nvPr/>
        </p:nvSpPr>
        <p:spPr>
          <a:xfrm>
            <a:off x="-99695" y="-45085"/>
            <a:ext cx="12392025" cy="6948170"/>
          </a:xfrm>
          <a:prstGeom prst="rect">
            <a:avLst/>
          </a:prstGeom>
          <a:solidFill>
            <a:srgbClr val="40404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prstClr val="white"/>
              </a:solidFill>
            </a:endParaRPr>
          </a:p>
        </p:txBody>
      </p:sp>
      <p:sp>
        <p:nvSpPr>
          <p:cNvPr id="5" name="圆角矩形 4"/>
          <p:cNvSpPr/>
          <p:nvPr/>
        </p:nvSpPr>
        <p:spPr>
          <a:xfrm>
            <a:off x="336550" y="368935"/>
            <a:ext cx="11520000" cy="6120000"/>
          </a:xfrm>
          <a:prstGeom prst="roundRect">
            <a:avLst>
              <a:gd name="adj" fmla="val 2749"/>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2233391" y="2058685"/>
            <a:ext cx="535632" cy="2739801"/>
          </a:xfrm>
          <a:prstGeom prst="rect">
            <a:avLst/>
          </a:prstGeom>
          <a:solidFill>
            <a:srgbClr val="C00000">
              <a:alpha val="75000"/>
            </a:srgb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prstClr val="white"/>
              </a:solidFill>
            </a:endParaRPr>
          </a:p>
        </p:txBody>
      </p:sp>
      <p:sp>
        <p:nvSpPr>
          <p:cNvPr id="8" name="矩形 7"/>
          <p:cNvSpPr/>
          <p:nvPr/>
        </p:nvSpPr>
        <p:spPr>
          <a:xfrm>
            <a:off x="2769022" y="2058685"/>
            <a:ext cx="6655013" cy="2739802"/>
          </a:xfrm>
          <a:prstGeom prst="rect">
            <a:avLst/>
          </a:prstGeom>
          <a:solidFill>
            <a:schemeClr val="bg1">
              <a:alpha val="8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prstClr val="white"/>
              </a:solidFill>
            </a:endParaRPr>
          </a:p>
        </p:txBody>
      </p:sp>
      <p:sp>
        <p:nvSpPr>
          <p:cNvPr id="9" name="TextBox 2"/>
          <p:cNvSpPr txBox="1"/>
          <p:nvPr/>
        </p:nvSpPr>
        <p:spPr>
          <a:xfrm>
            <a:off x="2286968" y="2963771"/>
            <a:ext cx="428477" cy="830997"/>
          </a:xfrm>
          <a:prstGeom prst="rect">
            <a:avLst/>
          </a:prstGeom>
          <a:noFill/>
        </p:spPr>
        <p:txBody>
          <a:bodyPr wrap="square" lIns="0" tIns="0" rIns="0" bIns="0" rtlCol="0">
            <a:spAutoFit/>
          </a:bodyPr>
          <a:p>
            <a:pPr algn="ctr"/>
            <a:r>
              <a:rPr lang="zh-CN" altLang="en-US" b="1" dirty="0">
                <a:solidFill>
                  <a:prstClr val="white"/>
                </a:solidFill>
                <a:latin typeface="微软雅黑" panose="020B0503020204020204" charset="-122"/>
                <a:ea typeface="微软雅黑" panose="020B0503020204020204" charset="-122"/>
              </a:rPr>
              <a:t>结</a:t>
            </a:r>
            <a:endParaRPr lang="en-US" altLang="zh-CN" b="1" dirty="0">
              <a:solidFill>
                <a:prstClr val="white"/>
              </a:solidFill>
              <a:latin typeface="微软雅黑" panose="020B0503020204020204" charset="-122"/>
              <a:ea typeface="微软雅黑" panose="020B0503020204020204" charset="-122"/>
            </a:endParaRPr>
          </a:p>
          <a:p>
            <a:pPr algn="ctr"/>
            <a:r>
              <a:rPr lang="zh-CN" altLang="en-US" b="1" dirty="0">
                <a:solidFill>
                  <a:prstClr val="white"/>
                </a:solidFill>
                <a:latin typeface="微软雅黑" panose="020B0503020204020204" charset="-122"/>
                <a:ea typeface="微软雅黑" panose="020B0503020204020204" charset="-122"/>
              </a:rPr>
              <a:t>束</a:t>
            </a:r>
            <a:endParaRPr lang="en-US" altLang="zh-CN" b="1" dirty="0">
              <a:solidFill>
                <a:prstClr val="white"/>
              </a:solidFill>
              <a:latin typeface="微软雅黑" panose="020B0503020204020204" charset="-122"/>
              <a:ea typeface="微软雅黑" panose="020B0503020204020204" charset="-122"/>
            </a:endParaRPr>
          </a:p>
          <a:p>
            <a:pPr algn="ctr"/>
            <a:r>
              <a:rPr lang="zh-CN" altLang="en-US" b="1" dirty="0">
                <a:solidFill>
                  <a:prstClr val="white"/>
                </a:solidFill>
                <a:latin typeface="微软雅黑" panose="020B0503020204020204" charset="-122"/>
                <a:ea typeface="微软雅黑" panose="020B0503020204020204" charset="-122"/>
              </a:rPr>
              <a:t>语</a:t>
            </a:r>
            <a:endParaRPr lang="zh-CN" altLang="en-US" b="1" dirty="0">
              <a:solidFill>
                <a:prstClr val="white"/>
              </a:solidFill>
              <a:latin typeface="微软雅黑" panose="020B0503020204020204" charset="-122"/>
              <a:ea typeface="微软雅黑" panose="020B0503020204020204" charset="-122"/>
            </a:endParaRPr>
          </a:p>
        </p:txBody>
      </p:sp>
      <p:sp>
        <p:nvSpPr>
          <p:cNvPr id="10" name="TextBox 23"/>
          <p:cNvSpPr txBox="1"/>
          <p:nvPr/>
        </p:nvSpPr>
        <p:spPr>
          <a:xfrm>
            <a:off x="3371329" y="2573246"/>
            <a:ext cx="5271656" cy="1383665"/>
          </a:xfrm>
          <a:prstGeom prst="rect">
            <a:avLst/>
          </a:prstGeom>
          <a:noFill/>
        </p:spPr>
        <p:txBody>
          <a:bodyPr wrap="square" rtlCol="0">
            <a:spAutoFit/>
          </a:bodyPr>
          <a:p>
            <a:pPr indent="215900" algn="just">
              <a:lnSpc>
                <a:spcPct val="150000"/>
              </a:lnSpc>
            </a:pPr>
            <a:r>
              <a:rPr lang="en-US" sz="2800" dirty="0">
                <a:solidFill>
                  <a:prstClr val="black">
                    <a:lumMod val="65000"/>
                    <a:lumOff val="35000"/>
                  </a:prstClr>
                </a:solidFill>
                <a:latin typeface="宋体" panose="02010600030101010101" pitchFamily="2" charset="-122"/>
                <a:ea typeface="宋体" panose="02010600030101010101" pitchFamily="2" charset="-122"/>
                <a:cs typeface="Lato Light"/>
                <a:sym typeface="Bebas" pitchFamily="2" charset="0"/>
              </a:rPr>
              <a:t>“</a:t>
            </a:r>
            <a:r>
              <a:rPr lang="zh-CN" altLang="en-US" sz="2800" dirty="0">
                <a:solidFill>
                  <a:prstClr val="black">
                    <a:lumMod val="65000"/>
                    <a:lumOff val="35000"/>
                  </a:prstClr>
                </a:solidFill>
                <a:latin typeface="宋体" panose="02010600030101010101" pitchFamily="2" charset="-122"/>
                <a:ea typeface="宋体" panose="02010600030101010101" pitchFamily="2" charset="-122"/>
                <a:cs typeface="Lato Light"/>
                <a:sym typeface="Bebas" pitchFamily="2" charset="0"/>
              </a:rPr>
              <a:t>授人以鱼不如授人以渔</a:t>
            </a:r>
            <a:r>
              <a:rPr lang="en-US" sz="2800" dirty="0">
                <a:solidFill>
                  <a:prstClr val="black">
                    <a:lumMod val="65000"/>
                    <a:lumOff val="35000"/>
                  </a:prstClr>
                </a:solidFill>
                <a:latin typeface="宋体" panose="02010600030101010101" pitchFamily="2" charset="-122"/>
                <a:ea typeface="宋体" panose="02010600030101010101" pitchFamily="2" charset="-122"/>
                <a:cs typeface="Lato Light"/>
                <a:sym typeface="Bebas" pitchFamily="2" charset="0"/>
              </a:rPr>
              <a:t>”</a:t>
            </a:r>
            <a:endParaRPr lang="en-US" sz="2800" dirty="0">
              <a:solidFill>
                <a:prstClr val="black">
                  <a:lumMod val="65000"/>
                  <a:lumOff val="35000"/>
                </a:prstClr>
              </a:solidFill>
              <a:latin typeface="宋体" panose="02010600030101010101" pitchFamily="2" charset="-122"/>
              <a:ea typeface="宋体" panose="02010600030101010101" pitchFamily="2" charset="-122"/>
              <a:cs typeface="Lato Light"/>
              <a:sym typeface="Bebas" pitchFamily="2" charset="0"/>
            </a:endParaRPr>
          </a:p>
          <a:p>
            <a:pPr indent="215900" algn="just">
              <a:lnSpc>
                <a:spcPct val="150000"/>
              </a:lnSpc>
            </a:pPr>
            <a:r>
              <a:rPr lang="en-US" sz="2800" dirty="0">
                <a:solidFill>
                  <a:prstClr val="black">
                    <a:lumMod val="65000"/>
                    <a:lumOff val="35000"/>
                  </a:prstClr>
                </a:solidFill>
                <a:latin typeface="宋体" panose="02010600030101010101" pitchFamily="2" charset="-122"/>
                <a:ea typeface="宋体" panose="02010600030101010101" pitchFamily="2" charset="-122"/>
                <a:cs typeface="Lato Light"/>
                <a:sym typeface="Bebas" pitchFamily="2" charset="0"/>
              </a:rPr>
              <a:t>               ——</a:t>
            </a:r>
            <a:r>
              <a:rPr lang="zh-CN" altLang="en-US" sz="2800" dirty="0">
                <a:solidFill>
                  <a:prstClr val="black">
                    <a:lumMod val="65000"/>
                    <a:lumOff val="35000"/>
                  </a:prstClr>
                </a:solidFill>
                <a:latin typeface="宋体" panose="02010600030101010101" pitchFamily="2" charset="-122"/>
                <a:ea typeface="宋体" panose="02010600030101010101" pitchFamily="2" charset="-122"/>
                <a:cs typeface="Lato Light"/>
                <a:sym typeface="Bebas" pitchFamily="2" charset="0"/>
              </a:rPr>
              <a:t>老子</a:t>
            </a:r>
            <a:endParaRPr lang="zh-CN" altLang="en-US" sz="2800" dirty="0">
              <a:solidFill>
                <a:prstClr val="black">
                  <a:lumMod val="65000"/>
                  <a:lumOff val="35000"/>
                </a:prstClr>
              </a:solidFill>
              <a:latin typeface="宋体" panose="02010600030101010101" pitchFamily="2" charset="-122"/>
              <a:ea typeface="宋体" panose="02010600030101010101" pitchFamily="2" charset="-122"/>
              <a:cs typeface="Lato Light"/>
              <a:sym typeface="Bebas" pitchFamily="2" charset="0"/>
            </a:endParaRPr>
          </a:p>
        </p:txBody>
      </p:sp>
      <p:sp>
        <p:nvSpPr>
          <p:cNvPr id="11" name="TextBox 2"/>
          <p:cNvSpPr txBox="1"/>
          <p:nvPr/>
        </p:nvSpPr>
        <p:spPr>
          <a:xfrm>
            <a:off x="8043416" y="4205622"/>
            <a:ext cx="428477" cy="830997"/>
          </a:xfrm>
          <a:prstGeom prst="rect">
            <a:avLst/>
          </a:prstGeom>
          <a:noFill/>
        </p:spPr>
        <p:txBody>
          <a:bodyPr wrap="square" lIns="0" tIns="0" rIns="0" bIns="0" rtlCol="0">
            <a:spAutoFit/>
          </a:bodyPr>
          <a:p>
            <a:pPr algn="ctr"/>
            <a:r>
              <a:rPr lang="en-US" altLang="zh-CN" sz="5400" dirty="0">
                <a:solidFill>
                  <a:prstClr val="white">
                    <a:lumMod val="50000"/>
                  </a:prstClr>
                </a:solidFill>
                <a:latin typeface="方正兰亭粗黑_GBK" panose="02000000000000000000" pitchFamily="2" charset="-122"/>
                <a:ea typeface="方正兰亭粗黑_GBK" panose="02000000000000000000" pitchFamily="2" charset="-122"/>
              </a:rPr>
              <a:t>“</a:t>
            </a:r>
            <a:endParaRPr lang="zh-CN" altLang="en-US" sz="5400" dirty="0">
              <a:solidFill>
                <a:prstClr val="white">
                  <a:lumMod val="50000"/>
                </a:prstClr>
              </a:solidFill>
              <a:latin typeface="方正兰亭粗黑_GBK" panose="02000000000000000000" pitchFamily="2" charset="-122"/>
              <a:ea typeface="方正兰亭粗黑_GBK" panose="02000000000000000000"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1+#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0-#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childTnLst>
                          </p:cTn>
                        </p:par>
                        <p:par>
                          <p:cTn id="20" fill="hold">
                            <p:stCondLst>
                              <p:cond delay="500"/>
                            </p:stCondLst>
                            <p:childTnLst>
                              <p:par>
                                <p:cTn id="21" presetID="22" presetClass="entr" presetSubtype="1"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up)">
                                      <p:cBhvr>
                                        <p:cTn id="23" dur="5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8"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fill="hold"/>
                                        <p:tgtEl>
                                          <p:spTgt spid="11"/>
                                        </p:tgtEl>
                                        <p:attrNameLst>
                                          <p:attrName>ppt_x</p:attrName>
                                        </p:attrNameLst>
                                      </p:cBhvr>
                                      <p:tavLst>
                                        <p:tav tm="0">
                                          <p:val>
                                            <p:strVal val="0-#ppt_w/2"/>
                                          </p:val>
                                        </p:tav>
                                        <p:tav tm="100000">
                                          <p:val>
                                            <p:strVal val="#ppt_x"/>
                                          </p:val>
                                        </p:tav>
                                      </p:tavLst>
                                    </p:anim>
                                    <p:anim calcmode="lin" valueType="num">
                                      <p:cBhvr additive="base">
                                        <p:cTn id="29"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p:bldP spid="10" grpId="0"/>
      <p:bldP spid="11"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a:extLst>
              <a:ext uri="{28A0092B-C50C-407E-A947-70E740481C1C}">
                <a14:useLocalDpi xmlns:a14="http://schemas.microsoft.com/office/drawing/2010/main" val="0"/>
              </a:ext>
            </a:extLst>
          </a:blip>
          <a:srcRect l="7813" r="7812"/>
          <a:stretch>
            <a:fillRect/>
          </a:stretch>
        </p:blipFill>
        <p:spPr>
          <a:xfrm rot="16200000">
            <a:off x="2667001" y="-2667000"/>
            <a:ext cx="6858001" cy="12191999"/>
          </a:xfrm>
          <a:custGeom>
            <a:avLst/>
            <a:gdLst>
              <a:gd name="connsiteX0" fmla="*/ 6858001 w 6858001"/>
              <a:gd name="connsiteY0" fmla="*/ 0 h 12191999"/>
              <a:gd name="connsiteX1" fmla="*/ 6858001 w 6858001"/>
              <a:gd name="connsiteY1" fmla="*/ 12191999 h 12191999"/>
              <a:gd name="connsiteX2" fmla="*/ 0 w 6858001"/>
              <a:gd name="connsiteY2" fmla="*/ 12191999 h 12191999"/>
              <a:gd name="connsiteX3" fmla="*/ 0 w 6858001"/>
              <a:gd name="connsiteY3" fmla="*/ 0 h 12191999"/>
            </a:gdLst>
            <a:ahLst/>
            <a:cxnLst>
              <a:cxn ang="0">
                <a:pos x="connsiteX0" y="connsiteY0"/>
              </a:cxn>
              <a:cxn ang="0">
                <a:pos x="connsiteX1" y="connsiteY1"/>
              </a:cxn>
              <a:cxn ang="0">
                <a:pos x="connsiteX2" y="connsiteY2"/>
              </a:cxn>
              <a:cxn ang="0">
                <a:pos x="connsiteX3" y="connsiteY3"/>
              </a:cxn>
            </a:cxnLst>
            <a:rect l="l" t="t" r="r" b="b"/>
            <a:pathLst>
              <a:path w="6858001" h="12191999">
                <a:moveTo>
                  <a:pt x="6858001" y="0"/>
                </a:moveTo>
                <a:lnTo>
                  <a:pt x="6858001" y="12191999"/>
                </a:lnTo>
                <a:lnTo>
                  <a:pt x="0" y="12191999"/>
                </a:lnTo>
                <a:lnTo>
                  <a:pt x="0" y="0"/>
                </a:lnTo>
                <a:close/>
              </a:path>
            </a:pathLst>
          </a:custGeom>
        </p:spPr>
      </p:pic>
      <p:sp>
        <p:nvSpPr>
          <p:cNvPr id="15" name="Rectangle 2"/>
          <p:cNvSpPr txBox="1">
            <a:spLocks noChangeArrowheads="1"/>
          </p:cNvSpPr>
          <p:nvPr/>
        </p:nvSpPr>
        <p:spPr>
          <a:xfrm>
            <a:off x="3082290" y="2501265"/>
            <a:ext cx="6027420" cy="1470025"/>
          </a:xfrm>
          <a:prstGeom prst="rect">
            <a:avLst/>
          </a:prstGeom>
        </p:spPr>
        <p:txBody>
          <a:bodyPr/>
          <a:lstStyle>
            <a:lvl1pPr algn="ctr" rtl="0" eaLnBrk="0" fontAlgn="base" hangingPunct="0">
              <a:spcBef>
                <a:spcPct val="0"/>
              </a:spcBef>
              <a:spcAft>
                <a:spcPct val="0"/>
              </a:spcAft>
              <a:defRPr kumimoji="1" sz="4400">
                <a:solidFill>
                  <a:schemeClr val="tx2"/>
                </a:solidFill>
                <a:latin typeface="+mj-lt"/>
                <a:ea typeface="+mj-ea"/>
                <a:cs typeface="宋体" panose="02010600030101010101" pitchFamily="2" charset="-122"/>
              </a:defRPr>
            </a:lvl1pPr>
            <a:lvl2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eaLnBrk="1" hangingPunct="1"/>
            <a:r>
              <a:rPr kumimoji="0" lang="zh-CN" altLang="en-US" sz="9400" b="1" kern="0" spc="-300" dirty="0">
                <a:ln w="38100">
                  <a:solidFill>
                    <a:srgbClr val="ED796F"/>
                  </a:solidFill>
                </a:ln>
                <a:solidFill>
                  <a:schemeClr val="accent1">
                    <a:lumMod val="25000"/>
                  </a:schemeClr>
                </a:solidFill>
                <a:latin typeface="Arial" panose="020B0604020202020204" pitchFamily="34" charset="0"/>
                <a:ea typeface="汉仪旗黑-55简" panose="00020600040101010101" charset="-122"/>
                <a:cs typeface="+mn-ea"/>
                <a:sym typeface="+mn-lt"/>
              </a:rPr>
              <a:t>谢谢聆听</a:t>
            </a:r>
            <a:endParaRPr kumimoji="0" lang="zh-CN" altLang="en-US" sz="9400" b="1" kern="0" spc="-300" dirty="0">
              <a:ln w="38100">
                <a:solidFill>
                  <a:srgbClr val="ED796F"/>
                </a:solidFill>
              </a:ln>
              <a:solidFill>
                <a:schemeClr val="accent1">
                  <a:lumMod val="25000"/>
                </a:schemeClr>
              </a:solidFill>
              <a:latin typeface="Arial" panose="020B0604020202020204" pitchFamily="34" charset="0"/>
              <a:ea typeface="汉仪旗黑-55简" panose="00020600040101010101"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3529648" y="239624"/>
            <a:ext cx="4759325" cy="706755"/>
          </a:xfrm>
          <a:prstGeom prst="rect">
            <a:avLst/>
          </a:prstGeom>
          <a:noFill/>
        </p:spPr>
        <p:txBody>
          <a:bodyPr wrap="square" rtlCol="0" anchor="t">
            <a:spAutoFit/>
          </a:bodyPr>
          <a:lstStyle/>
          <a:p>
            <a:pPr algn="ctr"/>
            <a:r>
              <a:rPr sz="4000" dirty="0">
                <a:solidFill>
                  <a:schemeClr val="accent1">
                    <a:lumMod val="25000"/>
                  </a:schemeClr>
                </a:solidFill>
                <a:latin typeface="Arial" panose="020B0604020202020204" pitchFamily="34" charset="0"/>
                <a:ea typeface="汉仪旗黑-55简" panose="00020600040101010101" charset="-122"/>
                <a:cs typeface="+mn-ea"/>
                <a:sym typeface="+mn-lt"/>
              </a:rPr>
              <a:t>项目目标</a:t>
            </a:r>
            <a:endParaRPr sz="4000" dirty="0">
              <a:solidFill>
                <a:schemeClr val="accent1">
                  <a:lumMod val="25000"/>
                </a:schemeClr>
              </a:solidFill>
              <a:latin typeface="Arial" panose="020B0604020202020204" pitchFamily="34" charset="0"/>
              <a:ea typeface="汉仪旗黑-55简" panose="00020600040101010101" charset="-122"/>
              <a:cs typeface="+mn-ea"/>
              <a:sym typeface="+mn-lt"/>
            </a:endParaRPr>
          </a:p>
        </p:txBody>
      </p:sp>
      <p:sp>
        <p:nvSpPr>
          <p:cNvPr id="13" name="Freeform 9"/>
          <p:cNvSpPr/>
          <p:nvPr>
            <p:custDataLst>
              <p:tags r:id="rId1"/>
            </p:custDataLst>
          </p:nvPr>
        </p:nvSpPr>
        <p:spPr bwMode="auto">
          <a:xfrm>
            <a:off x="301837" y="946151"/>
            <a:ext cx="11654367" cy="736600"/>
          </a:xfrm>
          <a:custGeom>
            <a:avLst/>
            <a:gdLst>
              <a:gd name="T0" fmla="*/ 2 w 4909"/>
              <a:gd name="T1" fmla="*/ 0 h 310"/>
              <a:gd name="T2" fmla="*/ 609 w 4909"/>
              <a:gd name="T3" fmla="*/ 115 h 310"/>
              <a:gd name="T4" fmla="*/ 1222 w 4909"/>
              <a:gd name="T5" fmla="*/ 195 h 310"/>
              <a:gd name="T6" fmla="*/ 1838 w 4909"/>
              <a:gd name="T7" fmla="*/ 245 h 310"/>
              <a:gd name="T8" fmla="*/ 2456 w 4909"/>
              <a:gd name="T9" fmla="*/ 264 h 310"/>
              <a:gd name="T10" fmla="*/ 3073 w 4909"/>
              <a:gd name="T11" fmla="*/ 252 h 310"/>
              <a:gd name="T12" fmla="*/ 3382 w 4909"/>
              <a:gd name="T13" fmla="*/ 233 h 310"/>
              <a:gd name="T14" fmla="*/ 3535 w 4909"/>
              <a:gd name="T15" fmla="*/ 220 h 310"/>
              <a:gd name="T16" fmla="*/ 3689 w 4909"/>
              <a:gd name="T17" fmla="*/ 205 h 310"/>
              <a:gd name="T18" fmla="*/ 3996 w 4909"/>
              <a:gd name="T19" fmla="*/ 168 h 310"/>
              <a:gd name="T20" fmla="*/ 4302 w 4909"/>
              <a:gd name="T21" fmla="*/ 122 h 310"/>
              <a:gd name="T22" fmla="*/ 4606 w 4909"/>
              <a:gd name="T23" fmla="*/ 66 h 310"/>
              <a:gd name="T24" fmla="*/ 4757 w 4909"/>
              <a:gd name="T25" fmla="*/ 34 h 310"/>
              <a:gd name="T26" fmla="*/ 4908 w 4909"/>
              <a:gd name="T27" fmla="*/ 0 h 310"/>
              <a:gd name="T28" fmla="*/ 4909 w 4909"/>
              <a:gd name="T29" fmla="*/ 6 h 310"/>
              <a:gd name="T30" fmla="*/ 4760 w 4909"/>
              <a:gd name="T31" fmla="*/ 46 h 310"/>
              <a:gd name="T32" fmla="*/ 4609 w 4909"/>
              <a:gd name="T33" fmla="*/ 82 h 310"/>
              <a:gd name="T34" fmla="*/ 4306 w 4909"/>
              <a:gd name="T35" fmla="*/ 146 h 310"/>
              <a:gd name="T36" fmla="*/ 4001 w 4909"/>
              <a:gd name="T37" fmla="*/ 199 h 310"/>
              <a:gd name="T38" fmla="*/ 3693 w 4909"/>
              <a:gd name="T39" fmla="*/ 241 h 310"/>
              <a:gd name="T40" fmla="*/ 3075 w 4909"/>
              <a:gd name="T41" fmla="*/ 294 h 310"/>
              <a:gd name="T42" fmla="*/ 2455 w 4909"/>
              <a:gd name="T43" fmla="*/ 309 h 310"/>
              <a:gd name="T44" fmla="*/ 1836 w 4909"/>
              <a:gd name="T45" fmla="*/ 288 h 310"/>
              <a:gd name="T46" fmla="*/ 1218 w 4909"/>
              <a:gd name="T47" fmla="*/ 231 h 310"/>
              <a:gd name="T48" fmla="*/ 605 w 4909"/>
              <a:gd name="T49" fmla="*/ 140 h 310"/>
              <a:gd name="T50" fmla="*/ 301 w 4909"/>
              <a:gd name="T51" fmla="*/ 79 h 310"/>
              <a:gd name="T52" fmla="*/ 150 w 4909"/>
              <a:gd name="T53" fmla="*/ 45 h 310"/>
              <a:gd name="T54" fmla="*/ 0 w 4909"/>
              <a:gd name="T55" fmla="*/ 6 h 310"/>
              <a:gd name="T56" fmla="*/ 2 w 4909"/>
              <a:gd name="T57" fmla="*/ 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09" h="310">
                <a:moveTo>
                  <a:pt x="2" y="0"/>
                </a:moveTo>
                <a:cubicBezTo>
                  <a:pt x="203" y="46"/>
                  <a:pt x="406" y="83"/>
                  <a:pt x="609" y="115"/>
                </a:cubicBezTo>
                <a:cubicBezTo>
                  <a:pt x="813" y="147"/>
                  <a:pt x="1017" y="173"/>
                  <a:pt x="1222" y="195"/>
                </a:cubicBezTo>
                <a:cubicBezTo>
                  <a:pt x="1427" y="217"/>
                  <a:pt x="1633" y="234"/>
                  <a:pt x="1838" y="245"/>
                </a:cubicBezTo>
                <a:cubicBezTo>
                  <a:pt x="2044" y="257"/>
                  <a:pt x="2250" y="264"/>
                  <a:pt x="2456" y="264"/>
                </a:cubicBezTo>
                <a:cubicBezTo>
                  <a:pt x="2662" y="266"/>
                  <a:pt x="2868" y="262"/>
                  <a:pt x="3073" y="252"/>
                </a:cubicBezTo>
                <a:cubicBezTo>
                  <a:pt x="3176" y="247"/>
                  <a:pt x="3279" y="241"/>
                  <a:pt x="3382" y="233"/>
                </a:cubicBezTo>
                <a:cubicBezTo>
                  <a:pt x="3433" y="229"/>
                  <a:pt x="3484" y="225"/>
                  <a:pt x="3535" y="220"/>
                </a:cubicBezTo>
                <a:cubicBezTo>
                  <a:pt x="3587" y="215"/>
                  <a:pt x="3638" y="210"/>
                  <a:pt x="3689" y="205"/>
                </a:cubicBezTo>
                <a:cubicBezTo>
                  <a:pt x="3792" y="194"/>
                  <a:pt x="3894" y="182"/>
                  <a:pt x="3996" y="168"/>
                </a:cubicBezTo>
                <a:cubicBezTo>
                  <a:pt x="4098" y="154"/>
                  <a:pt x="4200" y="139"/>
                  <a:pt x="4302" y="122"/>
                </a:cubicBezTo>
                <a:cubicBezTo>
                  <a:pt x="4403" y="105"/>
                  <a:pt x="4505" y="86"/>
                  <a:pt x="4606" y="66"/>
                </a:cubicBezTo>
                <a:cubicBezTo>
                  <a:pt x="4656" y="56"/>
                  <a:pt x="4707" y="45"/>
                  <a:pt x="4757" y="34"/>
                </a:cubicBezTo>
                <a:cubicBezTo>
                  <a:pt x="4807" y="23"/>
                  <a:pt x="4858" y="12"/>
                  <a:pt x="4908" y="0"/>
                </a:cubicBezTo>
                <a:cubicBezTo>
                  <a:pt x="4909" y="6"/>
                  <a:pt x="4909" y="6"/>
                  <a:pt x="4909" y="6"/>
                </a:cubicBezTo>
                <a:cubicBezTo>
                  <a:pt x="4860" y="20"/>
                  <a:pt x="4810" y="33"/>
                  <a:pt x="4760" y="46"/>
                </a:cubicBezTo>
                <a:cubicBezTo>
                  <a:pt x="4710" y="58"/>
                  <a:pt x="4659" y="70"/>
                  <a:pt x="4609" y="82"/>
                </a:cubicBezTo>
                <a:cubicBezTo>
                  <a:pt x="4508" y="105"/>
                  <a:pt x="4407" y="127"/>
                  <a:pt x="4306" y="146"/>
                </a:cubicBezTo>
                <a:cubicBezTo>
                  <a:pt x="4204" y="166"/>
                  <a:pt x="4103" y="183"/>
                  <a:pt x="4001" y="199"/>
                </a:cubicBezTo>
                <a:cubicBezTo>
                  <a:pt x="3898" y="215"/>
                  <a:pt x="3796" y="229"/>
                  <a:pt x="3693" y="241"/>
                </a:cubicBezTo>
                <a:cubicBezTo>
                  <a:pt x="3488" y="266"/>
                  <a:pt x="3282" y="283"/>
                  <a:pt x="3075" y="294"/>
                </a:cubicBezTo>
                <a:cubicBezTo>
                  <a:pt x="2869" y="305"/>
                  <a:pt x="2662" y="310"/>
                  <a:pt x="2455" y="309"/>
                </a:cubicBezTo>
                <a:cubicBezTo>
                  <a:pt x="2249" y="308"/>
                  <a:pt x="2042" y="301"/>
                  <a:pt x="1836" y="288"/>
                </a:cubicBezTo>
                <a:cubicBezTo>
                  <a:pt x="1629" y="274"/>
                  <a:pt x="1423" y="256"/>
                  <a:pt x="1218" y="231"/>
                </a:cubicBezTo>
                <a:cubicBezTo>
                  <a:pt x="1013" y="207"/>
                  <a:pt x="809" y="176"/>
                  <a:pt x="605" y="140"/>
                </a:cubicBezTo>
                <a:cubicBezTo>
                  <a:pt x="504" y="121"/>
                  <a:pt x="402" y="101"/>
                  <a:pt x="301" y="79"/>
                </a:cubicBezTo>
                <a:cubicBezTo>
                  <a:pt x="251" y="68"/>
                  <a:pt x="200" y="57"/>
                  <a:pt x="150" y="45"/>
                </a:cubicBezTo>
                <a:cubicBezTo>
                  <a:pt x="100" y="33"/>
                  <a:pt x="50" y="20"/>
                  <a:pt x="0" y="6"/>
                </a:cubicBezTo>
                <a:lnTo>
                  <a:pt x="2" y="0"/>
                </a:lnTo>
                <a:close/>
              </a:path>
            </a:pathLst>
          </a:custGeom>
          <a:solidFill>
            <a:srgbClr val="26646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dk1"/>
              </a:solidFill>
              <a:latin typeface="黑体" panose="02010609060101010101" charset="-122"/>
              <a:ea typeface="黑体" panose="02010609060101010101" charset="-122"/>
              <a:cs typeface="+mn-ea"/>
              <a:sym typeface="+mn-lt"/>
            </a:endParaRPr>
          </a:p>
        </p:txBody>
      </p:sp>
      <p:grpSp>
        <p:nvGrpSpPr>
          <p:cNvPr id="19" name="组合 18"/>
          <p:cNvGrpSpPr/>
          <p:nvPr/>
        </p:nvGrpSpPr>
        <p:grpSpPr>
          <a:xfrm>
            <a:off x="2156460" y="1144905"/>
            <a:ext cx="1652905" cy="2454910"/>
            <a:chOff x="3345" y="2143"/>
            <a:chExt cx="2603" cy="3866"/>
          </a:xfrm>
        </p:grpSpPr>
        <p:sp>
          <p:nvSpPr>
            <p:cNvPr id="15" name="Freeform 7"/>
            <p:cNvSpPr>
              <a:spLocks noEditPoints="1"/>
            </p:cNvSpPr>
            <p:nvPr>
              <p:custDataLst>
                <p:tags r:id="rId2"/>
              </p:custDataLst>
            </p:nvPr>
          </p:nvSpPr>
          <p:spPr bwMode="auto">
            <a:xfrm>
              <a:off x="3345" y="3029"/>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solidFill>
              <a:srgbClr val="52C5C4"/>
            </a:solid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dk1"/>
                </a:solidFill>
                <a:latin typeface="黑体" panose="02010609060101010101" charset="-122"/>
                <a:ea typeface="黑体" panose="02010609060101010101" charset="-122"/>
                <a:cs typeface="+mn-ea"/>
                <a:sym typeface="+mn-lt"/>
              </a:endParaRPr>
            </a:p>
          </p:txBody>
        </p:sp>
        <p:sp>
          <p:nvSpPr>
            <p:cNvPr id="16" name="Freeform 10"/>
            <p:cNvSpPr/>
            <p:nvPr>
              <p:custDataLst>
                <p:tags r:id="rId3"/>
              </p:custDataLst>
            </p:nvPr>
          </p:nvSpPr>
          <p:spPr bwMode="auto">
            <a:xfrm>
              <a:off x="4295" y="2143"/>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solidFill>
              <a:srgbClr val="26646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dk1"/>
                </a:solidFill>
                <a:latin typeface="黑体" panose="02010609060101010101" charset="-122"/>
                <a:ea typeface="黑体" panose="02010609060101010101" charset="-122"/>
                <a:cs typeface="+mn-ea"/>
                <a:sym typeface="+mn-lt"/>
              </a:endParaRPr>
            </a:p>
          </p:txBody>
        </p:sp>
        <p:sp>
          <p:nvSpPr>
            <p:cNvPr id="2" name="矩形 1"/>
            <p:cNvSpPr/>
            <p:nvPr>
              <p:custDataLst>
                <p:tags r:id="rId4"/>
              </p:custDataLst>
            </p:nvPr>
          </p:nvSpPr>
          <p:spPr>
            <a:xfrm>
              <a:off x="3574" y="4253"/>
              <a:ext cx="2144" cy="1016"/>
            </a:xfrm>
            <a:prstGeom prst="rect">
              <a:avLst/>
            </a:prstGeom>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dk1"/>
                  </a:solidFill>
                  <a:effectLst/>
                  <a:latin typeface="Arial" panose="020B0604020202020204" pitchFamily="34" charset="0"/>
                  <a:ea typeface="汉仪旗黑-55简" panose="00020600040101010101" charset="-122"/>
                  <a:cs typeface="黑体" panose="02010609060101010101" charset="-122"/>
                  <a:sym typeface="+mn-ea"/>
                </a:rPr>
                <a:t>知识与能力目标</a:t>
              </a:r>
              <a:endParaRPr lang="zh-CN" altLang="en-US" dirty="0">
                <a:ln>
                  <a:noFill/>
                  <a:prstDash val="solid"/>
                </a:ln>
                <a:solidFill>
                  <a:schemeClr val="dk1"/>
                </a:solidFill>
                <a:effectLst/>
                <a:latin typeface="Arial" panose="020B0604020202020204" pitchFamily="34" charset="0"/>
                <a:ea typeface="汉仪旗黑-55简" panose="00020600040101010101" charset="-122"/>
                <a:cs typeface="黑体" panose="02010609060101010101" charset="-122"/>
                <a:sym typeface="+mn-ea"/>
              </a:endParaRPr>
            </a:p>
          </p:txBody>
        </p:sp>
      </p:grpSp>
      <p:grpSp>
        <p:nvGrpSpPr>
          <p:cNvPr id="20" name="组合 19"/>
          <p:cNvGrpSpPr/>
          <p:nvPr/>
        </p:nvGrpSpPr>
        <p:grpSpPr>
          <a:xfrm>
            <a:off x="5302250" y="1341120"/>
            <a:ext cx="1652905" cy="2499995"/>
            <a:chOff x="8299" y="2452"/>
            <a:chExt cx="2603" cy="3937"/>
          </a:xfrm>
          <a:solidFill>
            <a:srgbClr val="FFC000"/>
          </a:solidFill>
        </p:grpSpPr>
        <p:sp>
          <p:nvSpPr>
            <p:cNvPr id="29" name="Freeform 8"/>
            <p:cNvSpPr>
              <a:spLocks noEditPoints="1"/>
            </p:cNvSpPr>
            <p:nvPr>
              <p:custDataLst>
                <p:tags r:id="rId5"/>
              </p:custDataLst>
            </p:nvPr>
          </p:nvSpPr>
          <p:spPr bwMode="auto">
            <a:xfrm>
              <a:off x="8299" y="3406"/>
              <a:ext cx="2603" cy="2983"/>
            </a:xfrm>
            <a:custGeom>
              <a:avLst/>
              <a:gdLst>
                <a:gd name="T0" fmla="*/ 572 w 696"/>
                <a:gd name="T1" fmla="*/ 225 h 797"/>
                <a:gd name="T2" fmla="*/ 572 w 696"/>
                <a:gd name="T3" fmla="*/ 673 h 797"/>
                <a:gd name="T4" fmla="*/ 123 w 696"/>
                <a:gd name="T5" fmla="*/ 673 h 797"/>
                <a:gd name="T6" fmla="*/ 123 w 696"/>
                <a:gd name="T7" fmla="*/ 225 h 797"/>
                <a:gd name="T8" fmla="*/ 348 w 696"/>
                <a:gd name="T9" fmla="*/ 0 h 797"/>
                <a:gd name="T10" fmla="*/ 572 w 696"/>
                <a:gd name="T11" fmla="*/ 225 h 797"/>
                <a:gd name="T12" fmla="*/ 334 w 696"/>
                <a:gd name="T13" fmla="*/ 101 h 797"/>
                <a:gd name="T14" fmla="*/ 368 w 696"/>
                <a:gd name="T15" fmla="*/ 101 h 797"/>
                <a:gd name="T16" fmla="*/ 368 w 696"/>
                <a:gd name="T17" fmla="*/ 68 h 797"/>
                <a:gd name="T18" fmla="*/ 334 w 696"/>
                <a:gd name="T19" fmla="*/ 68 h 797"/>
                <a:gd name="T20" fmla="*/ 334 w 696"/>
                <a:gd name="T21" fmla="*/ 101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7">
                  <a:moveTo>
                    <a:pt x="572" y="225"/>
                  </a:moveTo>
                  <a:cubicBezTo>
                    <a:pt x="696" y="348"/>
                    <a:pt x="696" y="549"/>
                    <a:pt x="572" y="673"/>
                  </a:cubicBezTo>
                  <a:cubicBezTo>
                    <a:pt x="448" y="797"/>
                    <a:pt x="247" y="797"/>
                    <a:pt x="123" y="673"/>
                  </a:cubicBezTo>
                  <a:cubicBezTo>
                    <a:pt x="0" y="549"/>
                    <a:pt x="0" y="348"/>
                    <a:pt x="123" y="225"/>
                  </a:cubicBezTo>
                  <a:cubicBezTo>
                    <a:pt x="348" y="0"/>
                    <a:pt x="348" y="0"/>
                    <a:pt x="348" y="0"/>
                  </a:cubicBezTo>
                  <a:lnTo>
                    <a:pt x="572" y="225"/>
                  </a:lnTo>
                  <a:close/>
                  <a:moveTo>
                    <a:pt x="334" y="101"/>
                  </a:moveTo>
                  <a:cubicBezTo>
                    <a:pt x="343" y="111"/>
                    <a:pt x="358" y="111"/>
                    <a:pt x="368" y="101"/>
                  </a:cubicBezTo>
                  <a:cubicBezTo>
                    <a:pt x="377" y="92"/>
                    <a:pt x="377" y="77"/>
                    <a:pt x="368" y="68"/>
                  </a:cubicBezTo>
                  <a:cubicBezTo>
                    <a:pt x="359" y="58"/>
                    <a:pt x="343" y="58"/>
                    <a:pt x="334" y="68"/>
                  </a:cubicBezTo>
                  <a:cubicBezTo>
                    <a:pt x="325" y="77"/>
                    <a:pt x="325" y="92"/>
                    <a:pt x="334"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800" dirty="0">
                <a:solidFill>
                  <a:schemeClr val="dk1"/>
                </a:solidFill>
                <a:latin typeface="黑体" panose="02010609060101010101" charset="-122"/>
                <a:ea typeface="黑体" panose="02010609060101010101" charset="-122"/>
                <a:cs typeface="+mn-ea"/>
                <a:sym typeface="+mn-lt"/>
              </a:endParaRPr>
            </a:p>
          </p:txBody>
        </p:sp>
        <p:sp>
          <p:nvSpPr>
            <p:cNvPr id="30" name="Freeform 12"/>
            <p:cNvSpPr/>
            <p:nvPr>
              <p:custDataLst>
                <p:tags r:id="rId6"/>
              </p:custDataLst>
            </p:nvPr>
          </p:nvSpPr>
          <p:spPr bwMode="auto">
            <a:xfrm>
              <a:off x="9233" y="2452"/>
              <a:ext cx="707" cy="1317"/>
            </a:xfrm>
            <a:custGeom>
              <a:avLst/>
              <a:gdLst>
                <a:gd name="T0" fmla="*/ 108 w 189"/>
                <a:gd name="T1" fmla="*/ 335 h 351"/>
                <a:gd name="T2" fmla="*/ 180 w 189"/>
                <a:gd name="T3" fmla="*/ 161 h 351"/>
                <a:gd name="T4" fmla="*/ 129 w 189"/>
                <a:gd name="T5" fmla="*/ 19 h 351"/>
                <a:gd name="T6" fmla="*/ 11 w 189"/>
                <a:gd name="T7" fmla="*/ 90 h 351"/>
                <a:gd name="T8" fmla="*/ 56 w 189"/>
                <a:gd name="T9" fmla="*/ 269 h 351"/>
                <a:gd name="T10" fmla="*/ 80 w 189"/>
                <a:gd name="T11" fmla="*/ 250 h 351"/>
                <a:gd name="T12" fmla="*/ 35 w 189"/>
                <a:gd name="T13" fmla="*/ 119 h 351"/>
                <a:gd name="T14" fmla="*/ 52 w 189"/>
                <a:gd name="T15" fmla="*/ 54 h 351"/>
                <a:gd name="T16" fmla="*/ 124 w 189"/>
                <a:gd name="T17" fmla="*/ 50 h 351"/>
                <a:gd name="T18" fmla="*/ 151 w 189"/>
                <a:gd name="T19" fmla="*/ 184 h 351"/>
                <a:gd name="T20" fmla="*/ 91 w 189"/>
                <a:gd name="T21" fmla="*/ 321 h 351"/>
                <a:gd name="T22" fmla="*/ 108 w 189"/>
                <a:gd name="T23" fmla="*/ 33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351">
                  <a:moveTo>
                    <a:pt x="108" y="335"/>
                  </a:moveTo>
                  <a:cubicBezTo>
                    <a:pt x="147" y="286"/>
                    <a:pt x="169" y="222"/>
                    <a:pt x="180" y="161"/>
                  </a:cubicBezTo>
                  <a:cubicBezTo>
                    <a:pt x="189" y="110"/>
                    <a:pt x="187" y="40"/>
                    <a:pt x="129" y="19"/>
                  </a:cubicBezTo>
                  <a:cubicBezTo>
                    <a:pt x="75" y="0"/>
                    <a:pt x="21" y="35"/>
                    <a:pt x="11" y="90"/>
                  </a:cubicBezTo>
                  <a:cubicBezTo>
                    <a:pt x="0" y="150"/>
                    <a:pt x="22" y="220"/>
                    <a:pt x="56" y="269"/>
                  </a:cubicBezTo>
                  <a:cubicBezTo>
                    <a:pt x="66" y="283"/>
                    <a:pt x="90" y="266"/>
                    <a:pt x="80" y="250"/>
                  </a:cubicBezTo>
                  <a:cubicBezTo>
                    <a:pt x="56" y="210"/>
                    <a:pt x="38" y="165"/>
                    <a:pt x="35" y="119"/>
                  </a:cubicBezTo>
                  <a:cubicBezTo>
                    <a:pt x="33" y="97"/>
                    <a:pt x="35" y="69"/>
                    <a:pt x="52" y="54"/>
                  </a:cubicBezTo>
                  <a:cubicBezTo>
                    <a:pt x="70" y="37"/>
                    <a:pt x="103" y="41"/>
                    <a:pt x="124" y="50"/>
                  </a:cubicBezTo>
                  <a:cubicBezTo>
                    <a:pt x="170" y="71"/>
                    <a:pt x="159" y="146"/>
                    <a:pt x="151" y="184"/>
                  </a:cubicBezTo>
                  <a:cubicBezTo>
                    <a:pt x="140" y="232"/>
                    <a:pt x="122" y="283"/>
                    <a:pt x="91" y="321"/>
                  </a:cubicBezTo>
                  <a:cubicBezTo>
                    <a:pt x="79" y="336"/>
                    <a:pt x="96" y="351"/>
                    <a:pt x="108" y="3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dk1"/>
                </a:solidFill>
                <a:latin typeface="黑体" panose="02010609060101010101" charset="-122"/>
                <a:ea typeface="黑体" panose="02010609060101010101" charset="-122"/>
                <a:cs typeface="+mn-ea"/>
                <a:sym typeface="+mn-lt"/>
              </a:endParaRPr>
            </a:p>
          </p:txBody>
        </p:sp>
        <p:sp>
          <p:nvSpPr>
            <p:cNvPr id="9" name="矩形 8"/>
            <p:cNvSpPr/>
            <p:nvPr>
              <p:custDataLst>
                <p:tags r:id="rId7"/>
              </p:custDataLst>
            </p:nvPr>
          </p:nvSpPr>
          <p:spPr>
            <a:xfrm>
              <a:off x="8528" y="4623"/>
              <a:ext cx="2144" cy="1016"/>
            </a:xfrm>
            <a:prstGeom prst="rect">
              <a:avLst/>
            </a:prstGeom>
            <a:grpFill/>
          </p:spPr>
          <p:txBody>
            <a:bodyPr wrap="square">
              <a:spAutoFit/>
            </a:bodyPr>
            <a:p>
              <a:pPr algn="ctr" defTabSz="914400" eaLnBrk="0" fontAlgn="base" hangingPunct="0">
                <a:spcBef>
                  <a:spcPct val="0"/>
                </a:spcBef>
                <a:spcAft>
                  <a:spcPct val="0"/>
                </a:spcAft>
              </a:pPr>
              <a:r>
                <a:rPr lang="zh-CN" altLang="en-US" dirty="0">
                  <a:ln>
                    <a:noFill/>
                    <a:prstDash val="solid"/>
                  </a:ln>
                  <a:solidFill>
                    <a:schemeClr val="dk1"/>
                  </a:solidFill>
                  <a:effectLst/>
                  <a:latin typeface="Arial" panose="020B0604020202020204" pitchFamily="34" charset="0"/>
                  <a:ea typeface="汉仪旗黑-55简" panose="00020600040101010101" charset="-122"/>
                  <a:cs typeface="黑体" panose="02010609060101010101" charset="-122"/>
                  <a:sym typeface="+mn-ea"/>
                </a:rPr>
                <a:t>过程与方法目标</a:t>
              </a:r>
              <a:endParaRPr lang="zh-CN" altLang="en-US" dirty="0">
                <a:ln>
                  <a:noFill/>
                  <a:prstDash val="solid"/>
                </a:ln>
                <a:solidFill>
                  <a:schemeClr val="dk1"/>
                </a:solidFill>
                <a:effectLst/>
                <a:latin typeface="Arial" panose="020B0604020202020204" pitchFamily="34" charset="0"/>
                <a:ea typeface="汉仪旗黑-55简" panose="00020600040101010101" charset="-122"/>
                <a:cs typeface="黑体" panose="02010609060101010101" charset="-122"/>
                <a:sym typeface="+mn-ea"/>
              </a:endParaRPr>
            </a:p>
          </p:txBody>
        </p:sp>
      </p:grpSp>
      <p:grpSp>
        <p:nvGrpSpPr>
          <p:cNvPr id="21" name="组合 20"/>
          <p:cNvGrpSpPr/>
          <p:nvPr/>
        </p:nvGrpSpPr>
        <p:grpSpPr>
          <a:xfrm>
            <a:off x="8250555" y="1196340"/>
            <a:ext cx="1652905" cy="2454910"/>
            <a:chOff x="12942" y="2224"/>
            <a:chExt cx="2603" cy="3866"/>
          </a:xfrm>
          <a:solidFill>
            <a:schemeClr val="bg2">
              <a:lumMod val="75000"/>
            </a:schemeClr>
          </a:solidFill>
        </p:grpSpPr>
        <p:sp>
          <p:nvSpPr>
            <p:cNvPr id="3" name="Freeform 7"/>
            <p:cNvSpPr>
              <a:spLocks noEditPoints="1"/>
            </p:cNvSpPr>
            <p:nvPr>
              <p:custDataLst>
                <p:tags r:id="rId8"/>
              </p:custDataLst>
            </p:nvPr>
          </p:nvSpPr>
          <p:spPr bwMode="auto">
            <a:xfrm>
              <a:off x="12942" y="3110"/>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grpFill/>
            <a:ln>
              <a:noFill/>
            </a:ln>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400" dirty="0">
                <a:solidFill>
                  <a:schemeClr val="dk1"/>
                </a:solidFill>
                <a:latin typeface="黑体" panose="02010609060101010101" charset="-122"/>
                <a:ea typeface="黑体" panose="02010609060101010101" charset="-122"/>
                <a:cs typeface="+mn-ea"/>
                <a:sym typeface="+mn-lt"/>
              </a:endParaRPr>
            </a:p>
          </p:txBody>
        </p:sp>
        <p:sp>
          <p:nvSpPr>
            <p:cNvPr id="4" name="Freeform 10"/>
            <p:cNvSpPr/>
            <p:nvPr>
              <p:custDataLst>
                <p:tags r:id="rId9"/>
              </p:custDataLst>
            </p:nvPr>
          </p:nvSpPr>
          <p:spPr bwMode="auto">
            <a:xfrm>
              <a:off x="13892" y="2224"/>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400" dirty="0">
                <a:solidFill>
                  <a:schemeClr val="dk1"/>
                </a:solidFill>
                <a:latin typeface="黑体" panose="02010609060101010101" charset="-122"/>
                <a:ea typeface="黑体" panose="02010609060101010101" charset="-122"/>
                <a:cs typeface="+mn-ea"/>
                <a:sym typeface="+mn-lt"/>
              </a:endParaRPr>
            </a:p>
          </p:txBody>
        </p:sp>
        <p:sp>
          <p:nvSpPr>
            <p:cNvPr id="10" name="矩形 9"/>
            <p:cNvSpPr/>
            <p:nvPr>
              <p:custDataLst>
                <p:tags r:id="rId10"/>
              </p:custDataLst>
            </p:nvPr>
          </p:nvSpPr>
          <p:spPr>
            <a:xfrm>
              <a:off x="13172" y="4270"/>
              <a:ext cx="2144" cy="1016"/>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dk1"/>
                  </a:solidFill>
                  <a:effectLst/>
                  <a:latin typeface="Arial" panose="020B0604020202020204" pitchFamily="34" charset="0"/>
                  <a:ea typeface="汉仪旗黑-55简" panose="00020600040101010101" charset="-122"/>
                  <a:cs typeface="黑体" panose="02010609060101010101" charset="-122"/>
                  <a:sym typeface="+mn-ea"/>
                </a:rPr>
                <a:t>情感态度与价值观目标</a:t>
              </a:r>
              <a:endParaRPr lang="zh-CN" altLang="en-US" dirty="0">
                <a:ln>
                  <a:noFill/>
                  <a:prstDash val="solid"/>
                </a:ln>
                <a:solidFill>
                  <a:schemeClr val="dk1"/>
                </a:solidFill>
                <a:effectLst/>
                <a:latin typeface="Arial" panose="020B0604020202020204" pitchFamily="34" charset="0"/>
                <a:ea typeface="汉仪旗黑-55简" panose="00020600040101010101" charset="-122"/>
                <a:cs typeface="黑体" panose="02010609060101010101" charset="-122"/>
                <a:sym typeface="+mn-ea"/>
              </a:endParaRPr>
            </a:p>
          </p:txBody>
        </p:sp>
      </p:grpSp>
      <p:sp>
        <p:nvSpPr>
          <p:cNvPr id="11" name="文本框 22"/>
          <p:cNvSpPr txBox="1"/>
          <p:nvPr>
            <p:custDataLst>
              <p:tags r:id="rId11"/>
            </p:custDataLst>
          </p:nvPr>
        </p:nvSpPr>
        <p:spPr>
          <a:xfrm flipH="1">
            <a:off x="1051560" y="3931920"/>
            <a:ext cx="3240000" cy="2491740"/>
          </a:xfrm>
          <a:prstGeom prst="rect">
            <a:avLst/>
          </a:prstGeom>
          <a:noFill/>
          <a:ln w="9525">
            <a:noFill/>
            <a:miter/>
          </a:ln>
          <a:effectLst>
            <a:outerShdw sx="999" sy="999" algn="ctr" rotWithShape="0">
              <a:srgbClr val="000000"/>
            </a:outerShdw>
          </a:effectLst>
        </p:spPr>
        <p:txBody>
          <a:bodyPr wrap="square" anchor="t">
            <a:spAutoFit/>
          </a:bodyPr>
          <a:p>
            <a:pPr algn="just" fontAlgn="auto">
              <a:lnSpc>
                <a:spcPct val="130000"/>
              </a:lnSpc>
            </a:pPr>
            <a:r>
              <a:rPr lang="zh-CN" altLang="en-US" sz="1500" spc="-50" dirty="0">
                <a:solidFill>
                  <a:schemeClr val="lt2">
                    <a:lumMod val="25000"/>
                  </a:schemeClr>
                </a:solidFill>
                <a:uFillTx/>
                <a:latin typeface="Arial" panose="020B0604020202020204" pitchFamily="34" charset="0"/>
                <a:ea typeface="汉仪旗黑-55简" panose="00020600040101010101" charset="-122"/>
                <a:cs typeface="黑体" panose="02010609060101010101" charset="-122"/>
                <a:sym typeface="+mn-ea"/>
              </a:rPr>
              <a:t>1. 理解学习、学习动机以及学习迁移的概念。</a:t>
            </a:r>
            <a:endParaRPr lang="zh-CN" altLang="en-US" sz="1500" spc="-50" dirty="0">
              <a:solidFill>
                <a:schemeClr val="lt2">
                  <a:lumMod val="25000"/>
                </a:schemeClr>
              </a:solidFill>
              <a:uFillTx/>
              <a:latin typeface="Arial" panose="020B0604020202020204" pitchFamily="34" charset="0"/>
              <a:ea typeface="汉仪旗黑-55简" panose="00020600040101010101" charset="-122"/>
              <a:cs typeface="黑体" panose="02010609060101010101" charset="-122"/>
              <a:sym typeface="+mn-ea"/>
            </a:endParaRPr>
          </a:p>
          <a:p>
            <a:pPr algn="just" fontAlgn="auto">
              <a:lnSpc>
                <a:spcPct val="130000"/>
              </a:lnSpc>
            </a:pPr>
            <a:r>
              <a:rPr lang="zh-CN" altLang="en-US" sz="1500" spc="-50" dirty="0">
                <a:solidFill>
                  <a:schemeClr val="lt2">
                    <a:lumMod val="25000"/>
                  </a:schemeClr>
                </a:solidFill>
                <a:uFillTx/>
                <a:latin typeface="Arial" panose="020B0604020202020204" pitchFamily="34" charset="0"/>
                <a:ea typeface="汉仪旗黑-55简" panose="00020600040101010101" charset="-122"/>
                <a:cs typeface="黑体" panose="02010609060101010101" charset="-122"/>
                <a:sym typeface="+mn-ea"/>
              </a:rPr>
              <a:t>2. 掌握学习动机与学习效果的关系，把握影响学习迁移的因素。</a:t>
            </a:r>
            <a:endParaRPr lang="zh-CN" altLang="en-US" sz="1500" spc="-50" dirty="0">
              <a:solidFill>
                <a:schemeClr val="lt2">
                  <a:lumMod val="25000"/>
                </a:schemeClr>
              </a:solidFill>
              <a:uFillTx/>
              <a:latin typeface="Arial" panose="020B0604020202020204" pitchFamily="34" charset="0"/>
              <a:ea typeface="汉仪旗黑-55简" panose="00020600040101010101" charset="-122"/>
              <a:cs typeface="黑体" panose="02010609060101010101" charset="-122"/>
              <a:sym typeface="+mn-ea"/>
            </a:endParaRPr>
          </a:p>
          <a:p>
            <a:pPr algn="just" fontAlgn="auto">
              <a:lnSpc>
                <a:spcPct val="130000"/>
              </a:lnSpc>
            </a:pPr>
            <a:r>
              <a:rPr lang="zh-CN" altLang="en-US" sz="1500" spc="-50" dirty="0">
                <a:solidFill>
                  <a:schemeClr val="lt2">
                    <a:lumMod val="25000"/>
                  </a:schemeClr>
                </a:solidFill>
                <a:uFillTx/>
                <a:latin typeface="Arial" panose="020B0604020202020204" pitchFamily="34" charset="0"/>
                <a:ea typeface="汉仪旗黑-55简" panose="00020600040101010101" charset="-122"/>
                <a:cs typeface="黑体" panose="02010609060101010101" charset="-122"/>
                <a:sym typeface="+mn-ea"/>
              </a:rPr>
              <a:t>3. 理解、掌握小学生学习动机的发展特点以及小学生学习迁移的特点。</a:t>
            </a:r>
            <a:endParaRPr lang="zh-CN" altLang="en-US" sz="1500" spc="-50" dirty="0">
              <a:solidFill>
                <a:schemeClr val="lt2">
                  <a:lumMod val="25000"/>
                </a:schemeClr>
              </a:solidFill>
              <a:uFillTx/>
              <a:latin typeface="Arial" panose="020B0604020202020204" pitchFamily="34" charset="0"/>
              <a:ea typeface="汉仪旗黑-55简" panose="00020600040101010101" charset="-122"/>
              <a:cs typeface="黑体" panose="02010609060101010101" charset="-122"/>
              <a:sym typeface="+mn-ea"/>
            </a:endParaRPr>
          </a:p>
          <a:p>
            <a:pPr algn="just" fontAlgn="auto">
              <a:lnSpc>
                <a:spcPct val="130000"/>
              </a:lnSpc>
            </a:pPr>
            <a:r>
              <a:rPr lang="zh-CN" altLang="en-US" sz="1500" spc="-50" dirty="0">
                <a:solidFill>
                  <a:schemeClr val="lt2">
                    <a:lumMod val="25000"/>
                  </a:schemeClr>
                </a:solidFill>
                <a:uFillTx/>
                <a:latin typeface="Arial" panose="020B0604020202020204" pitchFamily="34" charset="0"/>
                <a:ea typeface="汉仪旗黑-55简" panose="00020600040101010101" charset="-122"/>
                <a:cs typeface="黑体" panose="02010609060101010101" charset="-122"/>
                <a:sym typeface="+mn-ea"/>
              </a:rPr>
              <a:t>4. 学会激发小学生学习动机的方法、培养小学生学习迁移能力的策略。</a:t>
            </a:r>
            <a:endParaRPr lang="zh-CN" altLang="en-US" sz="1500" spc="-50" dirty="0">
              <a:solidFill>
                <a:schemeClr val="lt2">
                  <a:lumMod val="25000"/>
                </a:schemeClr>
              </a:solidFill>
              <a:uFillTx/>
              <a:latin typeface="Arial" panose="020B0604020202020204" pitchFamily="34" charset="0"/>
              <a:ea typeface="汉仪旗黑-55简" panose="00020600040101010101" charset="-122"/>
              <a:cs typeface="黑体" panose="02010609060101010101" charset="-122"/>
              <a:sym typeface="+mn-ea"/>
            </a:endParaRPr>
          </a:p>
        </p:txBody>
      </p:sp>
      <p:sp>
        <p:nvSpPr>
          <p:cNvPr id="31" name="文本框 30"/>
          <p:cNvSpPr txBox="1"/>
          <p:nvPr>
            <p:custDataLst>
              <p:tags r:id="rId12"/>
            </p:custDataLst>
          </p:nvPr>
        </p:nvSpPr>
        <p:spPr>
          <a:xfrm flipH="1">
            <a:off x="4500475" y="3931920"/>
            <a:ext cx="3239770" cy="1291590"/>
          </a:xfrm>
          <a:prstGeom prst="rect">
            <a:avLst/>
          </a:prstGeom>
          <a:noFill/>
          <a:ln w="9525">
            <a:noFill/>
            <a:miter/>
          </a:ln>
          <a:effectLst>
            <a:outerShdw sx="999" sy="999" algn="ctr" rotWithShape="0">
              <a:srgbClr val="000000"/>
            </a:outerShdw>
          </a:effectLst>
        </p:spPr>
        <p:txBody>
          <a:bodyPr wrap="square" anchor="t">
            <a:spAutoFit/>
          </a:bodyPr>
          <a:p>
            <a:pPr lvl="0" algn="just" fontAlgn="auto">
              <a:lnSpc>
                <a:spcPct val="130000"/>
              </a:lnSpc>
            </a:pPr>
            <a:r>
              <a:rPr lang="zh-CN" altLang="en-US" sz="1500" spc="-50" dirty="0">
                <a:solidFill>
                  <a:schemeClr val="lt2">
                    <a:lumMod val="25000"/>
                  </a:schemeClr>
                </a:solidFill>
                <a:uFillTx/>
                <a:latin typeface="Arial" panose="020B0604020202020204" pitchFamily="34" charset="0"/>
                <a:ea typeface="汉仪旗黑-55简" panose="00020600040101010101" charset="-122"/>
                <a:cs typeface="黑体" panose="02010609060101010101" charset="-122"/>
                <a:sym typeface="+mn-ea"/>
              </a:rPr>
              <a:t>1. 通过合作探究、课堂讨论等方法掌握所学知识。</a:t>
            </a:r>
            <a:endParaRPr lang="zh-CN" altLang="en-US" sz="1500" spc="-50" dirty="0">
              <a:solidFill>
                <a:schemeClr val="lt2">
                  <a:lumMod val="25000"/>
                </a:schemeClr>
              </a:solidFill>
              <a:uFillTx/>
              <a:latin typeface="Arial" panose="020B0604020202020204" pitchFamily="34" charset="0"/>
              <a:ea typeface="汉仪旗黑-55简" panose="00020600040101010101" charset="-122"/>
              <a:cs typeface="黑体" panose="02010609060101010101" charset="-122"/>
              <a:sym typeface="+mn-ea"/>
            </a:endParaRPr>
          </a:p>
          <a:p>
            <a:pPr lvl="0" algn="just" fontAlgn="auto">
              <a:lnSpc>
                <a:spcPct val="130000"/>
              </a:lnSpc>
            </a:pPr>
            <a:r>
              <a:rPr lang="zh-CN" altLang="en-US" sz="1500" spc="-50" dirty="0">
                <a:solidFill>
                  <a:schemeClr val="lt2">
                    <a:lumMod val="25000"/>
                  </a:schemeClr>
                </a:solidFill>
                <a:uFillTx/>
                <a:latin typeface="Arial" panose="020B0604020202020204" pitchFamily="34" charset="0"/>
                <a:ea typeface="汉仪旗黑-55简" panose="00020600040101010101" charset="-122"/>
                <a:cs typeface="黑体" panose="02010609060101010101" charset="-122"/>
                <a:sym typeface="+mn-ea"/>
              </a:rPr>
              <a:t>2. 通过任务驱动、案例分析，来把握“耶克斯—多德森定律”等重点知识。</a:t>
            </a:r>
            <a:endParaRPr lang="zh-CN" altLang="en-US" sz="1500" spc="-50" dirty="0">
              <a:solidFill>
                <a:schemeClr val="lt2">
                  <a:lumMod val="25000"/>
                </a:schemeClr>
              </a:solidFill>
              <a:uFillTx/>
              <a:latin typeface="Arial" panose="020B0604020202020204" pitchFamily="34" charset="0"/>
              <a:ea typeface="汉仪旗黑-55简" panose="00020600040101010101" charset="-122"/>
              <a:cs typeface="黑体" panose="02010609060101010101" charset="-122"/>
              <a:sym typeface="+mn-ea"/>
            </a:endParaRPr>
          </a:p>
        </p:txBody>
      </p:sp>
      <p:sp>
        <p:nvSpPr>
          <p:cNvPr id="25" name="文本框 22"/>
          <p:cNvSpPr txBox="1"/>
          <p:nvPr>
            <p:custDataLst>
              <p:tags r:id="rId13"/>
            </p:custDataLst>
          </p:nvPr>
        </p:nvSpPr>
        <p:spPr>
          <a:xfrm flipH="1">
            <a:off x="7949160" y="3931920"/>
            <a:ext cx="3239770" cy="2192020"/>
          </a:xfrm>
          <a:prstGeom prst="rect">
            <a:avLst/>
          </a:prstGeom>
          <a:noFill/>
          <a:ln w="9525">
            <a:noFill/>
            <a:miter/>
          </a:ln>
          <a:effectLst>
            <a:outerShdw sx="999" sy="999" algn="ctr" rotWithShape="0">
              <a:srgbClr val="000000"/>
            </a:outerShdw>
          </a:effectLst>
        </p:spPr>
        <p:txBody>
          <a:bodyPr wrap="square" anchor="t">
            <a:spAutoFit/>
          </a:bodyPr>
          <a:p>
            <a:pPr algn="just" fontAlgn="auto">
              <a:lnSpc>
                <a:spcPct val="130000"/>
              </a:lnSpc>
            </a:pPr>
            <a:r>
              <a:rPr lang="zh-CN" altLang="en-US" sz="1500" spc="-50" dirty="0">
                <a:solidFill>
                  <a:schemeClr val="lt2">
                    <a:lumMod val="25000"/>
                  </a:schemeClr>
                </a:solidFill>
                <a:uFillTx/>
                <a:latin typeface="Arial" panose="020B0604020202020204" pitchFamily="34" charset="0"/>
                <a:ea typeface="汉仪旗黑-55简" panose="00020600040101010101" charset="-122"/>
                <a:cs typeface="黑体" panose="02010609060101010101" charset="-122"/>
                <a:sym typeface="+mn-ea"/>
              </a:rPr>
              <a:t>1. 通过对学习动机与学习迁移的学习，培养科学的学习方法和态度。</a:t>
            </a:r>
            <a:endParaRPr lang="zh-CN" altLang="en-US" sz="1500" spc="-50" dirty="0">
              <a:solidFill>
                <a:schemeClr val="lt2">
                  <a:lumMod val="25000"/>
                </a:schemeClr>
              </a:solidFill>
              <a:uFillTx/>
              <a:latin typeface="Arial" panose="020B0604020202020204" pitchFamily="34" charset="0"/>
              <a:ea typeface="汉仪旗黑-55简" panose="00020600040101010101" charset="-122"/>
              <a:cs typeface="黑体" panose="02010609060101010101" charset="-122"/>
              <a:sym typeface="+mn-ea"/>
            </a:endParaRPr>
          </a:p>
          <a:p>
            <a:pPr algn="just" fontAlgn="auto">
              <a:lnSpc>
                <a:spcPct val="130000"/>
              </a:lnSpc>
            </a:pPr>
            <a:r>
              <a:rPr lang="zh-CN" altLang="en-US" sz="1500" spc="-50" dirty="0">
                <a:solidFill>
                  <a:schemeClr val="lt2">
                    <a:lumMod val="25000"/>
                  </a:schemeClr>
                </a:solidFill>
                <a:uFillTx/>
                <a:latin typeface="Arial" panose="020B0604020202020204" pitchFamily="34" charset="0"/>
                <a:ea typeface="汉仪旗黑-55简" panose="00020600040101010101" charset="-122"/>
                <a:cs typeface="黑体" panose="02010609060101010101" charset="-122"/>
                <a:sym typeface="+mn-ea"/>
              </a:rPr>
              <a:t>2. 培养中等程度的动机，学习处理和调整焦虑。</a:t>
            </a:r>
            <a:endParaRPr lang="zh-CN" altLang="en-US" sz="1500" spc="-50" dirty="0">
              <a:solidFill>
                <a:schemeClr val="lt2">
                  <a:lumMod val="25000"/>
                </a:schemeClr>
              </a:solidFill>
              <a:uFillTx/>
              <a:latin typeface="Arial" panose="020B0604020202020204" pitchFamily="34" charset="0"/>
              <a:ea typeface="汉仪旗黑-55简" panose="00020600040101010101" charset="-122"/>
              <a:cs typeface="黑体" panose="02010609060101010101" charset="-122"/>
              <a:sym typeface="+mn-ea"/>
            </a:endParaRPr>
          </a:p>
          <a:p>
            <a:pPr algn="just" fontAlgn="auto">
              <a:lnSpc>
                <a:spcPct val="130000"/>
              </a:lnSpc>
            </a:pPr>
            <a:r>
              <a:rPr lang="zh-CN" altLang="en-US" sz="1500" spc="-50" dirty="0">
                <a:solidFill>
                  <a:schemeClr val="lt2">
                    <a:lumMod val="25000"/>
                  </a:schemeClr>
                </a:solidFill>
                <a:uFillTx/>
                <a:latin typeface="Arial" panose="020B0604020202020204" pitchFamily="34" charset="0"/>
                <a:ea typeface="汉仪旗黑-55简" panose="00020600040101010101" charset="-122"/>
                <a:cs typeface="黑体" panose="02010609060101010101" charset="-122"/>
                <a:sym typeface="+mn-ea"/>
              </a:rPr>
              <a:t>3. 尊重学生的身心发展规律，进一步树立素质教育的教育观，以人为本的学生观。</a:t>
            </a:r>
            <a:endParaRPr lang="zh-CN" altLang="en-US" sz="1500" spc="-50" dirty="0">
              <a:solidFill>
                <a:schemeClr val="lt2">
                  <a:lumMod val="25000"/>
                </a:schemeClr>
              </a:solidFill>
              <a:uFillTx/>
              <a:latin typeface="Arial" panose="020B0604020202020204" pitchFamily="34" charset="0"/>
              <a:ea typeface="汉仪旗黑-55简" panose="00020600040101010101" charset="-122"/>
              <a:cs typeface="黑体" panose="02010609060101010101" charset="-122"/>
              <a:sym typeface="+mn-ea"/>
            </a:endParaRPr>
          </a:p>
        </p:txBody>
      </p:sp>
      <p:cxnSp>
        <p:nvCxnSpPr>
          <p:cNvPr id="14" name="直接连接符 13"/>
          <p:cNvCxnSpPr/>
          <p:nvPr/>
        </p:nvCxnSpPr>
        <p:spPr>
          <a:xfrm flipV="1">
            <a:off x="4391255" y="393192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7839940" y="393192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000" fill="hold">
                                          <p:stCondLst>
                                            <p:cond delay="0"/>
                                          </p:stCondLst>
                                        </p:cTn>
                                        <p:tgtEl>
                                          <p:spTgt spid="12"/>
                                        </p:tgtEl>
                                        <p:attrNameLst>
                                          <p:attrName>style.visibility</p:attrName>
                                        </p:attrNameLst>
                                      </p:cBhvr>
                                      <p:to>
                                        <p:strVal val="visible"/>
                                      </p:to>
                                    </p:set>
                                    <p:animEffect transition="in" filter="barn(outVertical)">
                                      <p:cBhvr>
                                        <p:cTn id="7" dur="1000"/>
                                        <p:tgtEl>
                                          <p:spTgt spid="12"/>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000" fill="hold">
                                          <p:stCondLst>
                                            <p:cond delay="0"/>
                                          </p:stCondLst>
                                        </p:cTn>
                                        <p:tgtEl>
                                          <p:spTgt spid="19"/>
                                        </p:tgtEl>
                                        <p:attrNameLst>
                                          <p:attrName>style.visibility</p:attrName>
                                        </p:attrNameLst>
                                      </p:cBhvr>
                                      <p:to>
                                        <p:strVal val="visible"/>
                                      </p:to>
                                    </p:set>
                                    <p:animEffect transition="in" filter="blinds(horizontal)">
                                      <p:cBhvr>
                                        <p:cTn id="16" dur="1000"/>
                                        <p:tgtEl>
                                          <p:spTgt spid="19"/>
                                        </p:tgtEl>
                                      </p:cBhvr>
                                    </p:animEffect>
                                  </p:childTnLst>
                                </p:cTn>
                              </p:par>
                              <p:par>
                                <p:cTn id="17" presetID="3" presetClass="entr" presetSubtype="10" fill="hold" grpId="0" nodeType="withEffect">
                                  <p:stCondLst>
                                    <p:cond delay="0"/>
                                  </p:stCondLst>
                                  <p:childTnLst>
                                    <p:set>
                                      <p:cBhvr>
                                        <p:cTn id="18" dur="1000" fill="hold">
                                          <p:stCondLst>
                                            <p:cond delay="0"/>
                                          </p:stCondLst>
                                        </p:cTn>
                                        <p:tgtEl>
                                          <p:spTgt spid="11"/>
                                        </p:tgtEl>
                                        <p:attrNameLst>
                                          <p:attrName>style.visibility</p:attrName>
                                        </p:attrNameLst>
                                      </p:cBhvr>
                                      <p:to>
                                        <p:strVal val="visible"/>
                                      </p:to>
                                    </p:set>
                                    <p:animEffect transition="in" filter="blinds(horizontal)">
                                      <p:cBhvr>
                                        <p:cTn id="19" dur="1000"/>
                                        <p:tgtEl>
                                          <p:spTgt spid="11"/>
                                        </p:tgtEl>
                                      </p:cBhvr>
                                    </p:animEffect>
                                  </p:childTnLst>
                                </p:cTn>
                              </p:par>
                              <p:par>
                                <p:cTn id="20" presetID="18" presetClass="entr" presetSubtype="12" fill="hold"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strips(downLeft)">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000" fill="hold">
                                          <p:stCondLst>
                                            <p:cond delay="0"/>
                                          </p:stCondLst>
                                        </p:cTn>
                                        <p:tgtEl>
                                          <p:spTgt spid="20"/>
                                        </p:tgtEl>
                                        <p:attrNameLst>
                                          <p:attrName>style.visibility</p:attrName>
                                        </p:attrNameLst>
                                      </p:cBhvr>
                                      <p:to>
                                        <p:strVal val="visible"/>
                                      </p:to>
                                    </p:set>
                                    <p:animEffect transition="in" filter="blinds(horizontal)">
                                      <p:cBhvr>
                                        <p:cTn id="27" dur="1000"/>
                                        <p:tgtEl>
                                          <p:spTgt spid="20"/>
                                        </p:tgtEl>
                                      </p:cBhvr>
                                    </p:animEffect>
                                  </p:childTnLst>
                                </p:cTn>
                              </p:par>
                              <p:par>
                                <p:cTn id="28" presetID="3" presetClass="entr" presetSubtype="10" fill="hold" grpId="0" nodeType="withEffect">
                                  <p:stCondLst>
                                    <p:cond delay="0"/>
                                  </p:stCondLst>
                                  <p:childTnLst>
                                    <p:set>
                                      <p:cBhvr>
                                        <p:cTn id="29" dur="1000" fill="hold">
                                          <p:stCondLst>
                                            <p:cond delay="0"/>
                                          </p:stCondLst>
                                        </p:cTn>
                                        <p:tgtEl>
                                          <p:spTgt spid="31"/>
                                        </p:tgtEl>
                                        <p:attrNameLst>
                                          <p:attrName>style.visibility</p:attrName>
                                        </p:attrNameLst>
                                      </p:cBhvr>
                                      <p:to>
                                        <p:strVal val="visible"/>
                                      </p:to>
                                    </p:set>
                                    <p:animEffect transition="in" filter="blinds(horizontal)">
                                      <p:cBhvr>
                                        <p:cTn id="30" dur="1000"/>
                                        <p:tgtEl>
                                          <p:spTgt spid="31"/>
                                        </p:tgtEl>
                                      </p:cBhvr>
                                    </p:animEffect>
                                  </p:childTnLst>
                                </p:cTn>
                              </p:par>
                              <p:par>
                                <p:cTn id="31" presetID="18" presetClass="entr" presetSubtype="12" fill="hold" nodeType="with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strips(downLeft)">
                                      <p:cBhvr>
                                        <p:cTn id="33" dur="500"/>
                                        <p:tgtEl>
                                          <p:spTgt spid="17"/>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nodeType="clickEffect">
                                  <p:stCondLst>
                                    <p:cond delay="0"/>
                                  </p:stCondLst>
                                  <p:childTnLst>
                                    <p:set>
                                      <p:cBhvr>
                                        <p:cTn id="37" dur="1000" fill="hold">
                                          <p:stCondLst>
                                            <p:cond delay="0"/>
                                          </p:stCondLst>
                                        </p:cTn>
                                        <p:tgtEl>
                                          <p:spTgt spid="21"/>
                                        </p:tgtEl>
                                        <p:attrNameLst>
                                          <p:attrName>style.visibility</p:attrName>
                                        </p:attrNameLst>
                                      </p:cBhvr>
                                      <p:to>
                                        <p:strVal val="visible"/>
                                      </p:to>
                                    </p:set>
                                    <p:animEffect transition="in" filter="blinds(horizontal)">
                                      <p:cBhvr>
                                        <p:cTn id="38" dur="1000"/>
                                        <p:tgtEl>
                                          <p:spTgt spid="21"/>
                                        </p:tgtEl>
                                      </p:cBhvr>
                                    </p:animEffect>
                                  </p:childTnLst>
                                </p:cTn>
                              </p:par>
                              <p:par>
                                <p:cTn id="39" presetID="3" presetClass="entr" presetSubtype="10" fill="hold" grpId="0" nodeType="withEffect">
                                  <p:stCondLst>
                                    <p:cond delay="0"/>
                                  </p:stCondLst>
                                  <p:childTnLst>
                                    <p:set>
                                      <p:cBhvr>
                                        <p:cTn id="40" dur="1000" fill="hold">
                                          <p:stCondLst>
                                            <p:cond delay="0"/>
                                          </p:stCondLst>
                                        </p:cTn>
                                        <p:tgtEl>
                                          <p:spTgt spid="25"/>
                                        </p:tgtEl>
                                        <p:attrNameLst>
                                          <p:attrName>style.visibility</p:attrName>
                                        </p:attrNameLst>
                                      </p:cBhvr>
                                      <p:to>
                                        <p:strVal val="visible"/>
                                      </p:to>
                                    </p:set>
                                    <p:animEffect transition="in" filter="blinds(horizontal)">
                                      <p:cBhvr>
                                        <p:cTn id="41"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ldLvl="0" animBg="1"/>
      <p:bldP spid="11" grpId="0" bldLvl="0" animBg="1"/>
      <p:bldP spid="31" grpId="0" bldLvl="0" animBg="1"/>
      <p:bldP spid="25"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任意多边形: 形状 13"/>
          <p:cNvSpPr/>
          <p:nvPr>
            <p:custDataLst>
              <p:tags r:id="rId1"/>
            </p:custDataLst>
          </p:nvPr>
        </p:nvSpPr>
        <p:spPr>
          <a:xfrm>
            <a:off x="0" y="6666614"/>
            <a:ext cx="12191996" cy="191386"/>
          </a:xfrm>
          <a:custGeom>
            <a:avLst/>
            <a:gdLst>
              <a:gd name="connsiteX0" fmla="*/ 11008385 w 12191996"/>
              <a:gd name="connsiteY0" fmla="*/ 0 h 191386"/>
              <a:gd name="connsiteX1" fmla="*/ 12191996 w 12191996"/>
              <a:gd name="connsiteY1" fmla="*/ 0 h 191386"/>
              <a:gd name="connsiteX2" fmla="*/ 12191996 w 12191996"/>
              <a:gd name="connsiteY2" fmla="*/ 191386 h 191386"/>
              <a:gd name="connsiteX3" fmla="*/ 10869764 w 12191996"/>
              <a:gd name="connsiteY3" fmla="*/ 191386 h 191386"/>
              <a:gd name="connsiteX4" fmla="*/ 0 w 12191996"/>
              <a:gd name="connsiteY4" fmla="*/ 0 h 191386"/>
              <a:gd name="connsiteX5" fmla="*/ 10731144 w 12191996"/>
              <a:gd name="connsiteY5" fmla="*/ 0 h 191386"/>
              <a:gd name="connsiteX6" fmla="*/ 10869764 w 12191996"/>
              <a:gd name="connsiteY6" fmla="*/ 191386 h 191386"/>
              <a:gd name="connsiteX7" fmla="*/ 0 w 12191996"/>
              <a:gd name="connsiteY7" fmla="*/ 191386 h 191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1996" h="191386">
                <a:moveTo>
                  <a:pt x="11008385" y="0"/>
                </a:moveTo>
                <a:lnTo>
                  <a:pt x="12191996" y="0"/>
                </a:lnTo>
                <a:lnTo>
                  <a:pt x="12191996" y="191386"/>
                </a:lnTo>
                <a:lnTo>
                  <a:pt x="10869764" y="191386"/>
                </a:lnTo>
                <a:close/>
                <a:moveTo>
                  <a:pt x="0" y="0"/>
                </a:moveTo>
                <a:lnTo>
                  <a:pt x="10731144" y="0"/>
                </a:lnTo>
                <a:lnTo>
                  <a:pt x="10869764" y="191386"/>
                </a:lnTo>
                <a:lnTo>
                  <a:pt x="0" y="191386"/>
                </a:lnTo>
                <a:close/>
              </a:path>
            </a:pathLst>
          </a:custGeom>
          <a:solidFill>
            <a:srgbClr val="E66A48"/>
          </a:solidFill>
          <a:ln>
            <a:noFill/>
          </a:ln>
        </p:spPr>
        <p:style>
          <a:lnRef idx="2">
            <a:srgbClr val="F0C66F">
              <a:shade val="50000"/>
            </a:srgbClr>
          </a:lnRef>
          <a:fillRef idx="1">
            <a:srgbClr val="F0C66F"/>
          </a:fillRef>
          <a:effectRef idx="0">
            <a:srgbClr val="F0C66F"/>
          </a:effectRef>
          <a:fontRef idx="minor">
            <a:sysClr val="window" lastClr="FFFFFF"/>
          </a:fontRef>
        </p:style>
        <p:txBody>
          <a:bodyPr wrap="square" rtlCol="0" anchor="ctr">
            <a:noAutofit/>
          </a:bodyPr>
          <a:p>
            <a:pPr algn="ctr"/>
            <a:endParaRPr lang="zh-CN" altLang="en-US">
              <a:solidFill>
                <a:sysClr val="window" lastClr="FFFFFF"/>
              </a:solidFill>
            </a:endParaRPr>
          </a:p>
        </p:txBody>
      </p:sp>
      <p:sp>
        <p:nvSpPr>
          <p:cNvPr id="11" name="等腰三角形 10"/>
          <p:cNvSpPr/>
          <p:nvPr>
            <p:custDataLst>
              <p:tags r:id="rId2"/>
            </p:custDataLst>
          </p:nvPr>
        </p:nvSpPr>
        <p:spPr>
          <a:xfrm rot="10800000">
            <a:off x="10688320" y="6541357"/>
            <a:ext cx="362889" cy="250511"/>
          </a:xfrm>
          <a:prstGeom prst="triangle">
            <a:avLst/>
          </a:prstGeom>
          <a:solidFill>
            <a:srgbClr val="FFFFFF">
              <a:lumMod val="75000"/>
            </a:srgbClr>
          </a:solidFill>
          <a:ln>
            <a:noFill/>
          </a:ln>
        </p:spPr>
        <p:style>
          <a:lnRef idx="2">
            <a:srgbClr val="F0C66F">
              <a:shade val="50000"/>
            </a:srgbClr>
          </a:lnRef>
          <a:fillRef idx="1">
            <a:srgbClr val="F0C66F"/>
          </a:fillRef>
          <a:effectRef idx="0">
            <a:srgbClr val="F0C66F"/>
          </a:effectRef>
          <a:fontRef idx="minor">
            <a:sysClr val="window" lastClr="FFFFFF"/>
          </a:fontRef>
        </p:style>
        <p:txBody>
          <a:bodyPr rtlCol="0" anchor="ctr"/>
          <a:p>
            <a:pPr algn="ctr"/>
            <a:endParaRPr lang="zh-CN" altLang="en-US">
              <a:solidFill>
                <a:sysClr val="window" lastClr="FFFFFF"/>
              </a:solidFill>
            </a:endParaRPr>
          </a:p>
        </p:txBody>
      </p:sp>
      <p:grpSp>
        <p:nvGrpSpPr>
          <p:cNvPr id="2" name="组合 1"/>
          <p:cNvGrpSpPr/>
          <p:nvPr/>
        </p:nvGrpSpPr>
        <p:grpSpPr>
          <a:xfrm rot="20467406">
            <a:off x="2788920" y="851535"/>
            <a:ext cx="3475355" cy="2807335"/>
            <a:chOff x="1043608" y="958247"/>
            <a:chExt cx="4012279" cy="324036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3608" y="958247"/>
              <a:ext cx="4012279" cy="3240360"/>
            </a:xfrm>
            <a:prstGeom prst="rect">
              <a:avLst/>
            </a:prstGeom>
          </p:spPr>
        </p:pic>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55335" y="1439591"/>
              <a:ext cx="3024336" cy="2016223"/>
            </a:xfrm>
            <a:prstGeom prst="rect">
              <a:avLst/>
            </a:prstGeom>
            <a:effectLst>
              <a:outerShdw blurRad="50800" dist="38100" dir="2700000" algn="tl" rotWithShape="0">
                <a:prstClr val="black">
                  <a:alpha val="10000"/>
                </a:prstClr>
              </a:outerShdw>
            </a:effectLst>
          </p:spPr>
        </p:pic>
      </p:grpSp>
      <p:grpSp>
        <p:nvGrpSpPr>
          <p:cNvPr id="8" name="组合 7"/>
          <p:cNvGrpSpPr/>
          <p:nvPr/>
        </p:nvGrpSpPr>
        <p:grpSpPr>
          <a:xfrm rot="1850525">
            <a:off x="7031355" y="1169035"/>
            <a:ext cx="3814445" cy="3062605"/>
            <a:chOff x="1043608" y="958247"/>
            <a:chExt cx="4012279" cy="3240360"/>
          </a:xfrm>
        </p:grpSpPr>
        <p:pic>
          <p:nvPicPr>
            <p:cNvPr id="13" name="图片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43608" y="958247"/>
              <a:ext cx="4012279" cy="3240360"/>
            </a:xfrm>
            <a:prstGeom prst="rect">
              <a:avLst/>
            </a:prstGeom>
          </p:spPr>
        </p:pic>
        <p:pic>
          <p:nvPicPr>
            <p:cNvPr id="15" name="图片 1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74770" y="1369508"/>
              <a:ext cx="2826107" cy="2016224"/>
            </a:xfrm>
            <a:prstGeom prst="rect">
              <a:avLst/>
            </a:prstGeom>
            <a:effectLst>
              <a:outerShdw blurRad="50800" dist="38100" dir="2700000" algn="tl" rotWithShape="0">
                <a:prstClr val="black">
                  <a:alpha val="10000"/>
                </a:prstClr>
              </a:outerShdw>
            </a:effectLst>
          </p:spPr>
        </p:pic>
      </p:grpSp>
      <p:grpSp>
        <p:nvGrpSpPr>
          <p:cNvPr id="16" name="组合 15"/>
          <p:cNvGrpSpPr/>
          <p:nvPr/>
        </p:nvGrpSpPr>
        <p:grpSpPr>
          <a:xfrm rot="21054268">
            <a:off x="5263515" y="2741930"/>
            <a:ext cx="3475355" cy="2807335"/>
            <a:chOff x="1043608" y="958247"/>
            <a:chExt cx="4012279" cy="3240360"/>
          </a:xfrm>
        </p:grpSpPr>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3608" y="958247"/>
              <a:ext cx="4012279" cy="3240360"/>
            </a:xfrm>
            <a:prstGeom prst="rect">
              <a:avLst/>
            </a:prstGeom>
          </p:spPr>
        </p:pic>
        <p:pic>
          <p:nvPicPr>
            <p:cNvPr id="18" name="图片 1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571273" y="1369508"/>
              <a:ext cx="2833100" cy="2016223"/>
            </a:xfrm>
            <a:prstGeom prst="rect">
              <a:avLst/>
            </a:prstGeom>
            <a:effectLst>
              <a:outerShdw blurRad="50800" dist="38100" dir="2700000" algn="tl" rotWithShape="0">
                <a:prstClr val="black">
                  <a:alpha val="10000"/>
                </a:prstClr>
              </a:outerShdw>
            </a:effectLst>
          </p:spPr>
        </p:pic>
      </p:grpSp>
      <p:grpSp>
        <p:nvGrpSpPr>
          <p:cNvPr id="19" name="组合 18"/>
          <p:cNvGrpSpPr/>
          <p:nvPr/>
        </p:nvGrpSpPr>
        <p:grpSpPr>
          <a:xfrm rot="20267986">
            <a:off x="5280660" y="862965"/>
            <a:ext cx="2644775" cy="2136140"/>
            <a:chOff x="1043608" y="958247"/>
            <a:chExt cx="4012279" cy="3240360"/>
          </a:xfrm>
        </p:grpSpPr>
        <p:pic>
          <p:nvPicPr>
            <p:cNvPr id="20" name="图片 1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43608" y="958247"/>
              <a:ext cx="4012279" cy="3240360"/>
            </a:xfrm>
            <a:prstGeom prst="rect">
              <a:avLst/>
            </a:prstGeom>
          </p:spPr>
        </p:pic>
        <p:pic>
          <p:nvPicPr>
            <p:cNvPr id="21" name="图片 2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500855" y="1386309"/>
              <a:ext cx="2973938" cy="1982624"/>
            </a:xfrm>
            <a:prstGeom prst="rect">
              <a:avLst/>
            </a:prstGeom>
            <a:effectLst>
              <a:outerShdw blurRad="50800" dist="38100" dir="2700000" algn="tl" rotWithShape="0">
                <a:prstClr val="black">
                  <a:alpha val="10000"/>
                </a:prstClr>
              </a:outerShdw>
            </a:effectLst>
          </p:spPr>
        </p:pic>
      </p:grpSp>
      <p:sp>
        <p:nvSpPr>
          <p:cNvPr id="22" name="心形 21"/>
          <p:cNvSpPr/>
          <p:nvPr/>
        </p:nvSpPr>
        <p:spPr>
          <a:xfrm rot="2427251">
            <a:off x="4170045" y="3413760"/>
            <a:ext cx="483235" cy="414655"/>
          </a:xfrm>
          <a:prstGeom prst="heart">
            <a:avLst/>
          </a:prstGeom>
          <a:solidFill>
            <a:srgbClr val="C00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23" name="心形 22"/>
          <p:cNvSpPr/>
          <p:nvPr/>
        </p:nvSpPr>
        <p:spPr>
          <a:xfrm rot="19111072">
            <a:off x="5225415" y="3129280"/>
            <a:ext cx="315595" cy="270510"/>
          </a:xfrm>
          <a:prstGeom prst="hear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24" name="心形 23"/>
          <p:cNvSpPr/>
          <p:nvPr/>
        </p:nvSpPr>
        <p:spPr>
          <a:xfrm rot="6376865">
            <a:off x="4322445" y="2601595"/>
            <a:ext cx="475615" cy="407670"/>
          </a:xfrm>
          <a:prstGeom prst="hear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25" name="心形 24"/>
          <p:cNvSpPr/>
          <p:nvPr/>
        </p:nvSpPr>
        <p:spPr>
          <a:xfrm>
            <a:off x="5925820" y="2432685"/>
            <a:ext cx="315595" cy="270510"/>
          </a:xfrm>
          <a:prstGeom prst="heart">
            <a:avLst/>
          </a:prstGeom>
          <a:solidFill>
            <a:srgbClr val="C00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26" name="心形 25"/>
          <p:cNvSpPr/>
          <p:nvPr/>
        </p:nvSpPr>
        <p:spPr>
          <a:xfrm rot="3040535">
            <a:off x="6903085" y="3858260"/>
            <a:ext cx="499110" cy="427355"/>
          </a:xfrm>
          <a:prstGeom prst="hear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27" name="心形 26"/>
          <p:cNvSpPr/>
          <p:nvPr/>
        </p:nvSpPr>
        <p:spPr>
          <a:xfrm rot="17826337">
            <a:off x="7371080" y="2670175"/>
            <a:ext cx="315595" cy="270510"/>
          </a:xfrm>
          <a:prstGeom prst="heart">
            <a:avLst/>
          </a:prstGeom>
          <a:solidFill>
            <a:srgbClr val="C00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28" name="心形 27"/>
          <p:cNvSpPr/>
          <p:nvPr/>
        </p:nvSpPr>
        <p:spPr>
          <a:xfrm>
            <a:off x="8310245" y="3380740"/>
            <a:ext cx="315595" cy="270510"/>
          </a:xfrm>
          <a:prstGeom prst="heart">
            <a:avLst/>
          </a:prstGeom>
          <a:solidFill>
            <a:srgbClr val="C00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29" name="心形 28"/>
          <p:cNvSpPr/>
          <p:nvPr/>
        </p:nvSpPr>
        <p:spPr>
          <a:xfrm rot="18033428">
            <a:off x="7266305" y="3206750"/>
            <a:ext cx="315595" cy="270510"/>
          </a:xfrm>
          <a:prstGeom prst="hear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30" name="心形 29"/>
          <p:cNvSpPr/>
          <p:nvPr/>
        </p:nvSpPr>
        <p:spPr>
          <a:xfrm rot="19457635">
            <a:off x="8691880" y="2502535"/>
            <a:ext cx="466725" cy="400050"/>
          </a:xfrm>
          <a:prstGeom prst="hear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31" name="心形 30"/>
          <p:cNvSpPr/>
          <p:nvPr/>
        </p:nvSpPr>
        <p:spPr>
          <a:xfrm rot="3188505">
            <a:off x="6429375" y="3265805"/>
            <a:ext cx="315595" cy="270510"/>
          </a:xfrm>
          <a:prstGeom prst="hear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32" name="心形 31"/>
          <p:cNvSpPr/>
          <p:nvPr/>
        </p:nvSpPr>
        <p:spPr>
          <a:xfrm rot="1939629">
            <a:off x="7258685" y="1917700"/>
            <a:ext cx="541020" cy="463550"/>
          </a:xfrm>
          <a:prstGeom prst="hear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solidFill>
                <a:srgbClr val="FF648F"/>
              </a:solidFill>
            </a:endParaRPr>
          </a:p>
        </p:txBody>
      </p:sp>
      <p:sp>
        <p:nvSpPr>
          <p:cNvPr id="33" name="心形 32"/>
          <p:cNvSpPr/>
          <p:nvPr/>
        </p:nvSpPr>
        <p:spPr>
          <a:xfrm rot="1617267">
            <a:off x="5033010" y="2440940"/>
            <a:ext cx="315595" cy="270510"/>
          </a:xfrm>
          <a:prstGeom prst="hear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34" name="心形 33"/>
          <p:cNvSpPr/>
          <p:nvPr/>
        </p:nvSpPr>
        <p:spPr>
          <a:xfrm rot="667148">
            <a:off x="3498850" y="4030345"/>
            <a:ext cx="831215" cy="712470"/>
          </a:xfrm>
          <a:prstGeom prst="heart">
            <a:avLst/>
          </a:prstGeom>
          <a:solidFill>
            <a:srgbClr val="C00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35" name="心形 34"/>
          <p:cNvSpPr/>
          <p:nvPr/>
        </p:nvSpPr>
        <p:spPr>
          <a:xfrm rot="667148">
            <a:off x="8444865" y="4020185"/>
            <a:ext cx="804545" cy="689610"/>
          </a:xfrm>
          <a:prstGeom prst="heart">
            <a:avLst/>
          </a:prstGeom>
          <a:solidFill>
            <a:srgbClr val="C00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36" name="心形 35"/>
          <p:cNvSpPr/>
          <p:nvPr/>
        </p:nvSpPr>
        <p:spPr>
          <a:xfrm rot="667148">
            <a:off x="9657080" y="2454910"/>
            <a:ext cx="804545" cy="689610"/>
          </a:xfrm>
          <a:prstGeom prst="heart">
            <a:avLst/>
          </a:prstGeom>
          <a:solidFill>
            <a:srgbClr val="C00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37" name="心形 36"/>
          <p:cNvSpPr/>
          <p:nvPr/>
        </p:nvSpPr>
        <p:spPr>
          <a:xfrm rot="667148">
            <a:off x="2303145" y="1647190"/>
            <a:ext cx="1177290" cy="1009650"/>
          </a:xfrm>
          <a:prstGeom prst="hear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38" name="心形 37"/>
          <p:cNvSpPr/>
          <p:nvPr/>
        </p:nvSpPr>
        <p:spPr>
          <a:xfrm rot="667148">
            <a:off x="1182370" y="2357755"/>
            <a:ext cx="804545" cy="689610"/>
          </a:xfrm>
          <a:prstGeom prst="heart">
            <a:avLst/>
          </a:prstGeom>
          <a:solidFill>
            <a:srgbClr val="C00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39" name="心形 38"/>
          <p:cNvSpPr/>
          <p:nvPr/>
        </p:nvSpPr>
        <p:spPr>
          <a:xfrm rot="667148">
            <a:off x="8642985" y="1376680"/>
            <a:ext cx="1177290" cy="1009650"/>
          </a:xfrm>
          <a:prstGeom prst="hear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40" name="心形 39"/>
          <p:cNvSpPr/>
          <p:nvPr/>
        </p:nvSpPr>
        <p:spPr>
          <a:xfrm rot="1939629">
            <a:off x="3114675" y="1887220"/>
            <a:ext cx="903605" cy="774700"/>
          </a:xfrm>
          <a:prstGeom prst="heart">
            <a:avLst/>
          </a:prstGeom>
          <a:solidFill>
            <a:srgbClr val="C00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solidFill>
                <a:srgbClr val="FF648F"/>
              </a:solidFill>
            </a:endParaRPr>
          </a:p>
        </p:txBody>
      </p:sp>
      <p:sp>
        <p:nvSpPr>
          <p:cNvPr id="41" name="心形 40"/>
          <p:cNvSpPr/>
          <p:nvPr/>
        </p:nvSpPr>
        <p:spPr>
          <a:xfrm rot="1939629">
            <a:off x="10427970" y="1907540"/>
            <a:ext cx="582295" cy="499110"/>
          </a:xfrm>
          <a:prstGeom prst="heart">
            <a:avLst/>
          </a:prstGeom>
          <a:solidFill>
            <a:srgbClr val="F8F8F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42" name="矩形 4"/>
          <p:cNvSpPr>
            <a:spLocks noChangeArrowheads="1"/>
          </p:cNvSpPr>
          <p:nvPr/>
        </p:nvSpPr>
        <p:spPr bwMode="auto">
          <a:xfrm>
            <a:off x="938058" y="5038740"/>
            <a:ext cx="465328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a:spcBef>
                <a:spcPts val="1970"/>
              </a:spcBef>
              <a:spcAft>
                <a:spcPts val="845"/>
              </a:spcAft>
            </a:pPr>
            <a:r>
              <a:rPr lang="zh-CN" altLang="en-US" sz="3200" dirty="0">
                <a:solidFill>
                  <a:schemeClr val="bg1">
                    <a:lumMod val="50000"/>
                  </a:schemeClr>
                </a:solidFill>
                <a:latin typeface="微软雅黑" panose="020B0503020204020204" charset="-122"/>
                <a:ea typeface="微软雅黑" panose="020B0503020204020204" charset="-122"/>
                <a:sym typeface="宋体" panose="02010600030101010101" pitchFamily="2" charset="-122"/>
              </a:rPr>
              <a:t>问题：你为什么要学习？</a:t>
            </a:r>
            <a:endParaRPr lang="zh-CN" altLang="en-US" sz="3200" dirty="0">
              <a:solidFill>
                <a:schemeClr val="bg1">
                  <a:lumMod val="50000"/>
                </a:schemeClr>
              </a:solidFill>
              <a:latin typeface="微软雅黑" panose="020B0503020204020204" charset="-122"/>
              <a:ea typeface="微软雅黑" panose="020B0503020204020204" charset="-122"/>
              <a:sym typeface="宋体" panose="02010600030101010101" pitchFamily="2" charset="-122"/>
            </a:endParaRPr>
          </a:p>
        </p:txBody>
      </p:sp>
    </p:spTree>
    <p:custDataLst>
      <p:tags r:id="rId10"/>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300"/>
                                  </p:stCondLst>
                                  <p:childTnLst>
                                    <p:set>
                                      <p:cBhvr>
                                        <p:cTn id="6" dur="1" fill="hold">
                                          <p:stCondLst>
                                            <p:cond delay="0"/>
                                          </p:stCondLst>
                                        </p:cTn>
                                        <p:tgtEl>
                                          <p:spTgt spid="42"/>
                                        </p:tgtEl>
                                        <p:attrNameLst>
                                          <p:attrName>style.visibility</p:attrName>
                                        </p:attrNameLst>
                                      </p:cBhvr>
                                      <p:to>
                                        <p:strVal val="visible"/>
                                      </p:to>
                                    </p:set>
                                    <p:animEffect>
                                      <p:cBhvr>
                                        <p:cTn id="7"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ldLvl="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任意多边形: 形状 13"/>
          <p:cNvSpPr/>
          <p:nvPr>
            <p:custDataLst>
              <p:tags r:id="rId1"/>
            </p:custDataLst>
          </p:nvPr>
        </p:nvSpPr>
        <p:spPr>
          <a:xfrm>
            <a:off x="0" y="6666614"/>
            <a:ext cx="12191996" cy="191386"/>
          </a:xfrm>
          <a:custGeom>
            <a:avLst/>
            <a:gdLst>
              <a:gd name="connsiteX0" fmla="*/ 11008385 w 12191996"/>
              <a:gd name="connsiteY0" fmla="*/ 0 h 191386"/>
              <a:gd name="connsiteX1" fmla="*/ 12191996 w 12191996"/>
              <a:gd name="connsiteY1" fmla="*/ 0 h 191386"/>
              <a:gd name="connsiteX2" fmla="*/ 12191996 w 12191996"/>
              <a:gd name="connsiteY2" fmla="*/ 191386 h 191386"/>
              <a:gd name="connsiteX3" fmla="*/ 10869764 w 12191996"/>
              <a:gd name="connsiteY3" fmla="*/ 191386 h 191386"/>
              <a:gd name="connsiteX4" fmla="*/ 0 w 12191996"/>
              <a:gd name="connsiteY4" fmla="*/ 0 h 191386"/>
              <a:gd name="connsiteX5" fmla="*/ 10731144 w 12191996"/>
              <a:gd name="connsiteY5" fmla="*/ 0 h 191386"/>
              <a:gd name="connsiteX6" fmla="*/ 10869764 w 12191996"/>
              <a:gd name="connsiteY6" fmla="*/ 191386 h 191386"/>
              <a:gd name="connsiteX7" fmla="*/ 0 w 12191996"/>
              <a:gd name="connsiteY7" fmla="*/ 191386 h 191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1996" h="191386">
                <a:moveTo>
                  <a:pt x="11008385" y="0"/>
                </a:moveTo>
                <a:lnTo>
                  <a:pt x="12191996" y="0"/>
                </a:lnTo>
                <a:lnTo>
                  <a:pt x="12191996" y="191386"/>
                </a:lnTo>
                <a:lnTo>
                  <a:pt x="10869764" y="191386"/>
                </a:lnTo>
                <a:close/>
                <a:moveTo>
                  <a:pt x="0" y="0"/>
                </a:moveTo>
                <a:lnTo>
                  <a:pt x="10731144" y="0"/>
                </a:lnTo>
                <a:lnTo>
                  <a:pt x="10869764" y="191386"/>
                </a:lnTo>
                <a:lnTo>
                  <a:pt x="0" y="191386"/>
                </a:lnTo>
                <a:close/>
              </a:path>
            </a:pathLst>
          </a:custGeom>
          <a:solidFill>
            <a:srgbClr val="F9680D"/>
          </a:solidFill>
          <a:ln>
            <a:noFill/>
          </a:ln>
        </p:spPr>
        <p:style>
          <a:lnRef idx="2">
            <a:srgbClr val="F0C66F">
              <a:shade val="50000"/>
            </a:srgbClr>
          </a:lnRef>
          <a:fillRef idx="1">
            <a:srgbClr val="F0C66F"/>
          </a:fillRef>
          <a:effectRef idx="0">
            <a:srgbClr val="F0C66F"/>
          </a:effectRef>
          <a:fontRef idx="minor">
            <a:sysClr val="window" lastClr="FFFFFF"/>
          </a:fontRef>
        </p:style>
        <p:txBody>
          <a:bodyPr wrap="square" rtlCol="0" anchor="ctr">
            <a:noAutofit/>
          </a:bodyPr>
          <a:p>
            <a:pPr algn="ctr"/>
            <a:endParaRPr lang="zh-CN" altLang="en-US">
              <a:solidFill>
                <a:sysClr val="window" lastClr="FFFFFF"/>
              </a:solidFill>
            </a:endParaRPr>
          </a:p>
        </p:txBody>
      </p:sp>
      <p:sp>
        <p:nvSpPr>
          <p:cNvPr id="11" name="等腰三角形 10"/>
          <p:cNvSpPr/>
          <p:nvPr>
            <p:custDataLst>
              <p:tags r:id="rId2"/>
            </p:custDataLst>
          </p:nvPr>
        </p:nvSpPr>
        <p:spPr>
          <a:xfrm rot="10800000">
            <a:off x="10688320" y="6541357"/>
            <a:ext cx="362889" cy="250511"/>
          </a:xfrm>
          <a:prstGeom prst="triangle">
            <a:avLst/>
          </a:prstGeom>
          <a:solidFill>
            <a:srgbClr val="FFFFFF">
              <a:lumMod val="75000"/>
            </a:srgbClr>
          </a:solidFill>
          <a:ln>
            <a:noFill/>
          </a:ln>
        </p:spPr>
        <p:style>
          <a:lnRef idx="2">
            <a:srgbClr val="F0C66F">
              <a:shade val="50000"/>
            </a:srgbClr>
          </a:lnRef>
          <a:fillRef idx="1">
            <a:srgbClr val="F0C66F"/>
          </a:fillRef>
          <a:effectRef idx="0">
            <a:srgbClr val="F0C66F"/>
          </a:effectRef>
          <a:fontRef idx="minor">
            <a:sysClr val="window" lastClr="FFFFFF"/>
          </a:fontRef>
        </p:style>
        <p:txBody>
          <a:bodyPr rtlCol="0" anchor="ctr"/>
          <a:p>
            <a:pPr algn="ctr"/>
            <a:endParaRPr lang="zh-CN" altLang="en-US">
              <a:solidFill>
                <a:sysClr val="window" lastClr="FFFFFF"/>
              </a:solidFill>
            </a:endParaRPr>
          </a:p>
        </p:txBody>
      </p:sp>
      <p:grpSp>
        <p:nvGrpSpPr>
          <p:cNvPr id="4" name="组合 3"/>
          <p:cNvGrpSpPr/>
          <p:nvPr/>
        </p:nvGrpSpPr>
        <p:grpSpPr>
          <a:xfrm>
            <a:off x="-1" y="733081"/>
            <a:ext cx="11646421" cy="4674819"/>
            <a:chOff x="0" y="685"/>
            <a:chExt cx="13914" cy="5585"/>
          </a:xfrm>
        </p:grpSpPr>
        <p:sp>
          <p:nvSpPr>
            <p:cNvPr id="69" name="矩形 68"/>
            <p:cNvSpPr/>
            <p:nvPr/>
          </p:nvSpPr>
          <p:spPr>
            <a:xfrm>
              <a:off x="0" y="1792"/>
              <a:ext cx="6750" cy="4478"/>
            </a:xfrm>
            <a:prstGeom prst="rect">
              <a:avLst/>
            </a:prstGeom>
            <a:blipFill dpi="0" rotWithShape="1">
              <a:blip r:embed="rId3" cstate="print">
                <a:extLst>
                  <a:ext uri="{28A0092B-C50C-407E-A947-70E740481C1C}">
                    <a14:useLocalDpi xmlns:a14="http://schemas.microsoft.com/office/drawing/2010/main" val="0"/>
                  </a:ext>
                </a:extLst>
              </a:blip>
              <a:srcRect/>
              <a:stretch>
                <a:fillRect l="-1" r="-834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70" name="矩形 69"/>
            <p:cNvSpPr/>
            <p:nvPr/>
          </p:nvSpPr>
          <p:spPr>
            <a:xfrm>
              <a:off x="6750" y="1792"/>
              <a:ext cx="604" cy="4478"/>
            </a:xfrm>
            <a:prstGeom prst="rect">
              <a:avLst/>
            </a:prstGeom>
            <a:solidFill>
              <a:srgbClr val="F968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77" name="文本框 76"/>
            <p:cNvSpPr txBox="1"/>
            <p:nvPr/>
          </p:nvSpPr>
          <p:spPr>
            <a:xfrm>
              <a:off x="7624" y="2528"/>
              <a:ext cx="6290" cy="2756"/>
            </a:xfrm>
            <a:prstGeom prst="rect">
              <a:avLst/>
            </a:prstGeom>
            <a:noFill/>
            <a:effectLst/>
          </p:spPr>
          <p:txBody>
            <a:bodyPr wrap="square" rtlCol="0">
              <a:spAutoFit/>
            </a:bodyPr>
            <a:lstStyle/>
            <a:p>
              <a:pPr algn="ctr" fontAlgn="auto">
                <a:lnSpc>
                  <a:spcPct val="150000"/>
                </a:lnSpc>
              </a:pPr>
              <a:r>
                <a:rPr lang="en-US" altLang="zh-CN" sz="2400" b="1" dirty="0">
                  <a:solidFill>
                    <a:srgbClr val="404040"/>
                  </a:solidFill>
                  <a:latin typeface="楷体" panose="02010609060101010101" charset="-122"/>
                  <a:ea typeface="楷体" panose="02010609060101010101" charset="-122"/>
                  <a:cs typeface="楷体" panose="02010609060101010101" charset="-122"/>
                </a:rPr>
                <a:t>“</a:t>
              </a:r>
              <a:r>
                <a:rPr lang="zh-CN" altLang="en-US" sz="2400" b="1" dirty="0">
                  <a:solidFill>
                    <a:srgbClr val="404040"/>
                  </a:solidFill>
                  <a:latin typeface="楷体" panose="02010609060101010101" charset="-122"/>
                  <a:ea typeface="楷体" panose="02010609060101010101" charset="-122"/>
                  <a:cs typeface="楷体" panose="02010609060101010101" charset="-122"/>
                </a:rPr>
                <a:t>少而好学，如日出之阳；</a:t>
              </a:r>
              <a:endParaRPr lang="zh-CN" altLang="en-US" sz="2400" b="1" dirty="0">
                <a:solidFill>
                  <a:srgbClr val="404040"/>
                </a:solidFill>
                <a:latin typeface="楷体" panose="02010609060101010101" charset="-122"/>
                <a:ea typeface="楷体" panose="02010609060101010101" charset="-122"/>
                <a:cs typeface="楷体" panose="02010609060101010101" charset="-122"/>
              </a:endParaRPr>
            </a:p>
            <a:p>
              <a:pPr algn="ctr" fontAlgn="auto">
                <a:lnSpc>
                  <a:spcPct val="150000"/>
                </a:lnSpc>
              </a:pPr>
              <a:r>
                <a:rPr lang="zh-CN" altLang="en-US" sz="2400" b="1" dirty="0">
                  <a:solidFill>
                    <a:srgbClr val="404040"/>
                  </a:solidFill>
                  <a:latin typeface="楷体" panose="02010609060101010101" charset="-122"/>
                  <a:ea typeface="楷体" panose="02010609060101010101" charset="-122"/>
                  <a:cs typeface="楷体" panose="02010609060101010101" charset="-122"/>
                </a:rPr>
                <a:t>  壮而好学，如日中之光；</a:t>
              </a:r>
              <a:endParaRPr lang="zh-CN" altLang="en-US" sz="2400" b="1" dirty="0">
                <a:solidFill>
                  <a:srgbClr val="404040"/>
                </a:solidFill>
                <a:latin typeface="楷体" panose="02010609060101010101" charset="-122"/>
                <a:ea typeface="楷体" panose="02010609060101010101" charset="-122"/>
                <a:cs typeface="楷体" panose="02010609060101010101" charset="-122"/>
              </a:endParaRPr>
            </a:p>
            <a:p>
              <a:pPr algn="ctr" fontAlgn="auto">
                <a:lnSpc>
                  <a:spcPct val="150000"/>
                </a:lnSpc>
              </a:pPr>
              <a:r>
                <a:rPr lang="zh-CN" altLang="en-US" sz="2400" b="1" dirty="0">
                  <a:solidFill>
                    <a:srgbClr val="404040"/>
                  </a:solidFill>
                  <a:latin typeface="楷体" panose="02010609060101010101" charset="-122"/>
                  <a:ea typeface="楷体" panose="02010609060101010101" charset="-122"/>
                  <a:cs typeface="楷体" panose="02010609060101010101" charset="-122"/>
                </a:rPr>
                <a:t>    老而好学，如炳烛之光。</a:t>
              </a:r>
              <a:r>
                <a:rPr lang="en-US" altLang="zh-CN" sz="2400" b="1" dirty="0">
                  <a:solidFill>
                    <a:srgbClr val="404040"/>
                  </a:solidFill>
                  <a:latin typeface="楷体" panose="02010609060101010101" charset="-122"/>
                  <a:ea typeface="楷体" panose="02010609060101010101" charset="-122"/>
                  <a:cs typeface="楷体" panose="02010609060101010101" charset="-122"/>
                </a:rPr>
                <a:t>”</a:t>
              </a:r>
              <a:endParaRPr lang="en-US" altLang="zh-CN" sz="2400" b="1" dirty="0">
                <a:solidFill>
                  <a:srgbClr val="404040"/>
                </a:solidFill>
                <a:latin typeface="楷体" panose="02010609060101010101" charset="-122"/>
                <a:ea typeface="楷体" panose="02010609060101010101" charset="-122"/>
                <a:cs typeface="楷体" panose="02010609060101010101" charset="-122"/>
              </a:endParaRPr>
            </a:p>
            <a:p>
              <a:pPr algn="r" fontAlgn="auto">
                <a:lnSpc>
                  <a:spcPct val="150000"/>
                </a:lnSpc>
              </a:pPr>
              <a:r>
                <a:rPr lang="en-US" altLang="zh-CN" sz="2400" b="1" dirty="0">
                  <a:solidFill>
                    <a:srgbClr val="404040"/>
                  </a:solidFill>
                  <a:latin typeface="楷体" panose="02010609060101010101" charset="-122"/>
                  <a:ea typeface="楷体" panose="02010609060101010101" charset="-122"/>
                  <a:cs typeface="楷体" panose="02010609060101010101" charset="-122"/>
                </a:rPr>
                <a:t>            ----{</a:t>
              </a:r>
              <a:r>
                <a:rPr lang="zh-CN" altLang="en-US" sz="2400" b="1" dirty="0">
                  <a:solidFill>
                    <a:srgbClr val="404040"/>
                  </a:solidFill>
                  <a:latin typeface="楷体" panose="02010609060101010101" charset="-122"/>
                  <a:ea typeface="楷体" panose="02010609060101010101" charset="-122"/>
                  <a:cs typeface="楷体" panose="02010609060101010101" charset="-122"/>
                </a:rPr>
                <a:t>中</a:t>
              </a:r>
              <a:r>
                <a:rPr lang="en-US" altLang="zh-CN" sz="2400" b="1" dirty="0">
                  <a:solidFill>
                    <a:srgbClr val="404040"/>
                  </a:solidFill>
                  <a:latin typeface="楷体" panose="02010609060101010101" charset="-122"/>
                  <a:ea typeface="楷体" panose="02010609060101010101" charset="-122"/>
                  <a:cs typeface="楷体" panose="02010609060101010101" charset="-122"/>
                </a:rPr>
                <a:t>}</a:t>
              </a:r>
              <a:r>
                <a:rPr lang="zh-CN" altLang="en-US" sz="2400" b="1" dirty="0">
                  <a:solidFill>
                    <a:srgbClr val="404040"/>
                  </a:solidFill>
                  <a:latin typeface="楷体" panose="02010609060101010101" charset="-122"/>
                  <a:ea typeface="楷体" panose="02010609060101010101" charset="-122"/>
                  <a:cs typeface="楷体" panose="02010609060101010101" charset="-122"/>
                </a:rPr>
                <a:t>刘</a:t>
              </a:r>
              <a:r>
                <a:rPr lang="zh-CN" altLang="en-US" sz="2400" b="1" dirty="0">
                  <a:solidFill>
                    <a:srgbClr val="404040"/>
                  </a:solidFill>
                  <a:latin typeface="楷体" panose="02010609060101010101" charset="-122"/>
                  <a:ea typeface="楷体" panose="02010609060101010101" charset="-122"/>
                  <a:cs typeface="楷体" panose="02010609060101010101" charset="-122"/>
                </a:rPr>
                <a:t>向</a:t>
              </a:r>
              <a:endParaRPr lang="zh-CN" altLang="en-US" sz="2400" b="1" dirty="0">
                <a:solidFill>
                  <a:srgbClr val="404040"/>
                </a:solidFill>
                <a:latin typeface="楷体" panose="02010609060101010101" charset="-122"/>
                <a:ea typeface="楷体" panose="02010609060101010101" charset="-122"/>
                <a:cs typeface="楷体" panose="02010609060101010101" charset="-122"/>
              </a:endParaRPr>
            </a:p>
          </p:txBody>
        </p:sp>
        <p:grpSp>
          <p:nvGrpSpPr>
            <p:cNvPr id="79" name="组合 78"/>
            <p:cNvGrpSpPr/>
            <p:nvPr/>
          </p:nvGrpSpPr>
          <p:grpSpPr>
            <a:xfrm>
              <a:off x="0" y="685"/>
              <a:ext cx="722" cy="504"/>
              <a:chOff x="0" y="221272"/>
              <a:chExt cx="610989" cy="426428"/>
            </a:xfrm>
          </p:grpSpPr>
          <p:sp>
            <p:nvSpPr>
              <p:cNvPr id="81" name="矩形 80"/>
              <p:cNvSpPr/>
              <p:nvPr/>
            </p:nvSpPr>
            <p:spPr>
              <a:xfrm>
                <a:off x="0" y="221272"/>
                <a:ext cx="482600" cy="426428"/>
              </a:xfrm>
              <a:prstGeom prst="rect">
                <a:avLst/>
              </a:prstGeom>
              <a:solidFill>
                <a:srgbClr val="F968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82" name="矩形 81"/>
              <p:cNvSpPr/>
              <p:nvPr/>
            </p:nvSpPr>
            <p:spPr>
              <a:xfrm>
                <a:off x="552450" y="221272"/>
                <a:ext cx="58539" cy="426428"/>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grpSp>
    </p:spTree>
    <p:custDataLst>
      <p:tags r:id="rId4"/>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图片 61"/>
          <p:cNvPicPr>
            <a:picLocks noChangeAspect="1"/>
          </p:cNvPicPr>
          <p:nvPr/>
        </p:nvPicPr>
        <p:blipFill rotWithShape="1">
          <a:blip r:embed="rId1">
            <a:extLst>
              <a:ext uri="{28A0092B-C50C-407E-A947-70E740481C1C}">
                <a14:useLocalDpi xmlns:a14="http://schemas.microsoft.com/office/drawing/2010/main" val="0"/>
              </a:ext>
            </a:extLst>
          </a:blip>
          <a:srcRect l="9825" t="3299" r="3909" b="9157"/>
          <a:stretch>
            <a:fillRect/>
          </a:stretch>
        </p:blipFill>
        <p:spPr>
          <a:xfrm rot="20879545">
            <a:off x="445770" y="3512185"/>
            <a:ext cx="2948305" cy="2992120"/>
          </a:xfrm>
          <a:prstGeom prst="rect">
            <a:avLst/>
          </a:prstGeom>
        </p:spPr>
      </p:pic>
      <p:pic>
        <p:nvPicPr>
          <p:cNvPr id="60" name="图片 59"/>
          <p:cNvPicPr>
            <a:picLocks noChangeAspect="1"/>
          </p:cNvPicPr>
          <p:nvPr/>
        </p:nvPicPr>
        <p:blipFill>
          <a:blip r:embed="rId2">
            <a:extLst>
              <a:ext uri="{28A0092B-C50C-407E-A947-70E740481C1C}">
                <a14:useLocalDpi xmlns:a14="http://schemas.microsoft.com/office/drawing/2010/main" val="0"/>
              </a:ext>
            </a:extLst>
          </a:blip>
          <a:srcRect l="8290" t="11008" r="8926" b="13822"/>
          <a:stretch>
            <a:fillRect/>
          </a:stretch>
        </p:blipFill>
        <p:spPr>
          <a:xfrm>
            <a:off x="9230995" y="3641725"/>
            <a:ext cx="2809240" cy="2883535"/>
          </a:xfrm>
          <a:prstGeom prst="rect">
            <a:avLst/>
          </a:prstGeom>
        </p:spPr>
      </p:pic>
      <p:grpSp>
        <p:nvGrpSpPr>
          <p:cNvPr id="32" name="组合 31"/>
          <p:cNvGrpSpPr/>
          <p:nvPr/>
        </p:nvGrpSpPr>
        <p:grpSpPr>
          <a:xfrm>
            <a:off x="2250440" y="418465"/>
            <a:ext cx="7691120" cy="4248785"/>
            <a:chOff x="58899" y="1564448"/>
            <a:chExt cx="6858000" cy="3960000"/>
          </a:xfrm>
        </p:grpSpPr>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t="20952" b="21429"/>
            <a:stretch>
              <a:fillRect/>
            </a:stretch>
          </p:blipFill>
          <p:spPr>
            <a:xfrm>
              <a:off x="58899" y="1564448"/>
              <a:ext cx="6858000" cy="3960000"/>
            </a:xfrm>
            <a:prstGeom prst="rect">
              <a:avLst/>
            </a:prstGeom>
          </p:spPr>
        </p:pic>
        <p:sp>
          <p:nvSpPr>
            <p:cNvPr id="5" name="文本框 4"/>
            <p:cNvSpPr txBox="1"/>
            <p:nvPr/>
          </p:nvSpPr>
          <p:spPr>
            <a:xfrm>
              <a:off x="1327519" y="4192806"/>
              <a:ext cx="4320000" cy="658718"/>
            </a:xfrm>
            <a:prstGeom prst="rect">
              <a:avLst/>
            </a:prstGeom>
            <a:noFill/>
          </p:spPr>
          <p:txBody>
            <a:bodyPr wrap="square" rtlCol="0" anchor="ctr">
              <a:spAutoFit/>
            </a:bodyPr>
            <a:p>
              <a:pPr algn="ctr"/>
              <a:r>
                <a:rPr lang="zh-CN" altLang="en-US" sz="4000" dirty="0">
                  <a:ln w="12700">
                    <a:solidFill>
                      <a:srgbClr val="3E270A"/>
                    </a:solidFill>
                  </a:ln>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rPr>
                <a:t>学习的概述</a:t>
              </a:r>
              <a:endParaRPr lang="zh-CN" altLang="en-US" sz="4000" dirty="0">
                <a:ln w="12700">
                  <a:solidFill>
                    <a:srgbClr val="3E270A"/>
                  </a:solidFill>
                </a:ln>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endParaRPr>
            </a:p>
          </p:txBody>
        </p:sp>
        <p:sp>
          <p:nvSpPr>
            <p:cNvPr id="6" name="文本框 5"/>
            <p:cNvSpPr txBox="1"/>
            <p:nvPr>
              <p:custDataLst>
                <p:tags r:id="rId4"/>
              </p:custDataLst>
            </p:nvPr>
          </p:nvSpPr>
          <p:spPr>
            <a:xfrm>
              <a:off x="1707121" y="3092873"/>
              <a:ext cx="3420000" cy="658718"/>
            </a:xfrm>
            <a:prstGeom prst="rect">
              <a:avLst/>
            </a:prstGeom>
            <a:noFill/>
          </p:spPr>
          <p:txBody>
            <a:bodyPr wrap="square" rtlCol="0">
              <a:spAutoFit/>
            </a:bodyPr>
            <a:p>
              <a:pPr algn="ctr"/>
              <a:r>
                <a:rPr lang="zh-CN" altLang="en-US" sz="4000" b="1" spc="600" dirty="0">
                  <a:ln w="6600">
                    <a:solidFill>
                      <a:schemeClr val="dk1"/>
                    </a:solidFill>
                    <a:prstDash val="solid"/>
                  </a:ln>
                  <a:solidFill>
                    <a:srgbClr val="FFFFFF"/>
                  </a:solidFill>
                  <a:effectLst>
                    <a:outerShdw dist="38100" dir="2700000" algn="tl" rotWithShape="0">
                      <a:schemeClr val="accent2"/>
                    </a:outerShdw>
                  </a:effectLst>
                  <a:latin typeface="Arial" panose="020B0604020202020204" pitchFamily="34" charset="0"/>
                  <a:ea typeface="汉仪旗黑-55简" panose="00020600040101010101" charset="-122"/>
                  <a:cs typeface="黑体" panose="02010609060101010101" charset="-122"/>
                </a:rPr>
                <a:t>任务一</a:t>
              </a:r>
              <a:endParaRPr lang="zh-CN" altLang="en-US" sz="4000" b="1" spc="600" dirty="0">
                <a:ln w="6600">
                  <a:solidFill>
                    <a:schemeClr val="dk1"/>
                  </a:solidFill>
                  <a:prstDash val="solid"/>
                </a:ln>
                <a:solidFill>
                  <a:srgbClr val="FFFFFF"/>
                </a:solidFill>
                <a:effectLst>
                  <a:outerShdw dist="38100" dir="2700000" algn="tl" rotWithShape="0">
                    <a:schemeClr val="accent2"/>
                  </a:outerShdw>
                </a:effectLst>
                <a:latin typeface="Arial" panose="020B0604020202020204" pitchFamily="34" charset="0"/>
                <a:ea typeface="汉仪旗黑-55简" panose="00020600040101010101" charset="-122"/>
                <a:cs typeface="黑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barn(inVertical)">
                                      <p:cBhvr>
                                        <p:cTn id="7" dur="500"/>
                                        <p:tgtEl>
                                          <p:spTgt spid="60"/>
                                        </p:tgtEl>
                                      </p:cBhvr>
                                    </p:animEffect>
                                  </p:childTnLst>
                                </p:cTn>
                              </p:par>
                              <p:par>
                                <p:cTn id="8" presetID="16" presetClass="entr" presetSubtype="21" fill="hold"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barn(inVertical)">
                                      <p:cBhvr>
                                        <p:cTn id="10" dur="500"/>
                                        <p:tgtEl>
                                          <p:spTgt spid="32"/>
                                        </p:tgtEl>
                                      </p:cBhvr>
                                    </p:animEffect>
                                  </p:childTnLst>
                                </p:cTn>
                              </p:par>
                              <p:par>
                                <p:cTn id="11" presetID="16" presetClass="entr" presetSubtype="21" fill="hold" nodeType="with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inVertical)">
                                      <p:cBhvr>
                                        <p:cTn id="13"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51"/>
          <p:cNvSpPr/>
          <p:nvPr>
            <p:custDataLst>
              <p:tags r:id="rId1"/>
            </p:custDataLst>
          </p:nvPr>
        </p:nvSpPr>
        <p:spPr bwMode="auto">
          <a:xfrm>
            <a:off x="6336030" y="2148205"/>
            <a:ext cx="4144645" cy="1198880"/>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rPr>
              <a:t>1. 理解学习的概念及其分类。</a:t>
            </a:r>
            <a:endPar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rPr>
              <a:t>2. 了解小学生学习活动的特点，掌握学习的意义。</a:t>
            </a:r>
            <a:endPar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endParaRPr>
          </a:p>
        </p:txBody>
      </p:sp>
      <p:sp>
        <p:nvSpPr>
          <p:cNvPr id="62" name="矩形 61"/>
          <p:cNvSpPr/>
          <p:nvPr>
            <p:custDataLst>
              <p:tags r:id="rId2"/>
            </p:custDataLst>
          </p:nvPr>
        </p:nvSpPr>
        <p:spPr bwMode="auto">
          <a:xfrm>
            <a:off x="6336134" y="4364355"/>
            <a:ext cx="4226560" cy="460375"/>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mn-ea"/>
                <a:sym typeface="+mn-lt"/>
              </a:rPr>
              <a:t>认识加涅和奥苏贝尔两个心理学家。</a:t>
            </a:r>
            <a:endPar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mn-ea"/>
              <a:sym typeface="+mn-lt"/>
            </a:endParaRPr>
          </a:p>
        </p:txBody>
      </p:sp>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b="8963"/>
          <a:stretch>
            <a:fillRect/>
          </a:stretch>
        </p:blipFill>
        <p:spPr>
          <a:xfrm>
            <a:off x="735965" y="1076325"/>
            <a:ext cx="5168900" cy="4705350"/>
          </a:xfrm>
          <a:prstGeom prst="rect">
            <a:avLst/>
          </a:prstGeom>
        </p:spPr>
      </p:pic>
      <p:sp>
        <p:nvSpPr>
          <p:cNvPr id="16" name="文本框 15"/>
          <p:cNvSpPr txBox="1"/>
          <p:nvPr>
            <p:custDataLst>
              <p:tags r:id="rId4"/>
            </p:custDataLst>
          </p:nvPr>
        </p:nvSpPr>
        <p:spPr>
          <a:xfrm>
            <a:off x="6396990" y="3898900"/>
            <a:ext cx="1466215" cy="429895"/>
          </a:xfrm>
          <a:prstGeom prst="rect">
            <a:avLst/>
          </a:prstGeom>
          <a:solidFill>
            <a:srgbClr val="B1CD5E"/>
          </a:solidFill>
        </p:spPr>
        <p:txBody>
          <a:bodyPr wrap="square" rtlCol="0">
            <a:spAutoFit/>
          </a:bodyPr>
          <a:p>
            <a:pPr algn="ctr"/>
            <a:r>
              <a:rPr lang="zh-CN" altLang="en-US" sz="2200" b="1" dirty="0">
                <a:solidFill>
                  <a:schemeClr val="dk1"/>
                </a:solidFill>
                <a:latin typeface="Arial" panose="020B0604020202020204" pitchFamily="34" charset="0"/>
                <a:ea typeface="汉仪旗黑-55简" panose="00020600040101010101" charset="-122"/>
                <a:cs typeface="黑体" panose="02010609060101010101" charset="-122"/>
                <a:sym typeface="黑体" panose="02010609060101010101" charset="-122"/>
              </a:rPr>
              <a:t>学习任务</a:t>
            </a:r>
            <a:endParaRPr lang="zh-CN" altLang="en-US" sz="2200" b="1" dirty="0">
              <a:solidFill>
                <a:schemeClr val="dk1"/>
              </a:solidFill>
              <a:latin typeface="Arial" panose="020B0604020202020204" pitchFamily="34" charset="0"/>
              <a:ea typeface="汉仪旗黑-55简" panose="00020600040101010101" charset="-122"/>
              <a:cs typeface="黑体" panose="02010609060101010101" charset="-122"/>
              <a:sym typeface="黑体" panose="02010609060101010101" charset="-122"/>
            </a:endParaRPr>
          </a:p>
        </p:txBody>
      </p:sp>
      <p:sp>
        <p:nvSpPr>
          <p:cNvPr id="17" name="文本框 16"/>
          <p:cNvSpPr txBox="1"/>
          <p:nvPr/>
        </p:nvSpPr>
        <p:spPr>
          <a:xfrm>
            <a:off x="6396990" y="1671955"/>
            <a:ext cx="1466215" cy="429895"/>
          </a:xfrm>
          <a:prstGeom prst="rect">
            <a:avLst/>
          </a:prstGeom>
          <a:solidFill>
            <a:srgbClr val="FF8A86"/>
          </a:solidFill>
        </p:spPr>
        <p:txBody>
          <a:bodyPr wrap="square" rtlCol="0">
            <a:spAutoFit/>
          </a:bodyPr>
          <a:p>
            <a:pPr algn="ctr"/>
            <a:r>
              <a:rPr lang="zh-CN" altLang="en-US" sz="2200" b="1" dirty="0">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sym typeface="黑体" panose="02010609060101010101" charset="-122"/>
              </a:rPr>
              <a:t>教学目标</a:t>
            </a:r>
            <a:endParaRPr lang="zh-CN" altLang="en-US" sz="2200" b="1" dirty="0">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sym typeface="黑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diamond(in)">
                                      <p:cBhvr>
                                        <p:cTn id="7" dur="2000"/>
                                        <p:tgtEl>
                                          <p:spTgt spid="52"/>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62"/>
                                        </p:tgtEl>
                                        <p:attrNameLst>
                                          <p:attrName>style.visibility</p:attrName>
                                        </p:attrNameLst>
                                      </p:cBhvr>
                                      <p:to>
                                        <p:strVal val="visible"/>
                                      </p:to>
                                    </p:set>
                                    <p:animEffect transition="in" filter="diamond(in)">
                                      <p:cBhvr>
                                        <p:cTn id="10" dur="2000"/>
                                        <p:tgtEl>
                                          <p:spTgt spid="62"/>
                                        </p:tgtEl>
                                      </p:cBhvr>
                                    </p:animEffect>
                                  </p:childTnLst>
                                </p:cTn>
                              </p:par>
                              <p:par>
                                <p:cTn id="11" presetID="8" presetClass="entr" presetSubtype="16"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amond(in)">
                                      <p:cBhvr>
                                        <p:cTn id="13" dur="2000"/>
                                        <p:tgtEl>
                                          <p:spTgt spid="4"/>
                                        </p:tgtEl>
                                      </p:cBhvr>
                                    </p:animEffect>
                                  </p:childTnLst>
                                </p:cTn>
                              </p:par>
                              <p:par>
                                <p:cTn id="14" presetID="8" presetClass="entr" presetSubtype="16"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diamond(in)">
                                      <p:cBhvr>
                                        <p:cTn id="16" dur="2000"/>
                                        <p:tgtEl>
                                          <p:spTgt spid="16"/>
                                        </p:tgtEl>
                                      </p:cBhvr>
                                    </p:animEffect>
                                  </p:childTnLst>
                                </p:cTn>
                              </p:par>
                              <p:par>
                                <p:cTn id="17" presetID="8" presetClass="entr" presetSubtype="16"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diamond(in)">
                                      <p:cBhvr>
                                        <p:cTn id="19"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62" grpId="0"/>
      <p:bldP spid="16" grpId="0" bldLvl="0" animBg="1"/>
      <p:bldP spid="17" grpId="0" bldLvl="0" animBg="1"/>
    </p:bldLst>
  </p:timing>
</p:sld>
</file>

<file path=ppt/tags/tag1.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05.xml><?xml version="1.0" encoding="utf-8"?>
<p:tagLst xmlns:p="http://schemas.openxmlformats.org/presentationml/2006/main">
  <p:tag name="KSO_WM_UNIT_TYPE" val="i"/>
  <p:tag name="KSO_WM_UNIT_SUBTYPE" val="h"/>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NDEX" val="0"/>
  <p:tag name="KSO_WM_UNIT_ID" val="_15*i*0"/>
  <p:tag name="KSO_WM_UNIT_BK_DARK_LIGHT" val="2"/>
  <p:tag name="KSO_WM_UNIT_LAYERLEVEL" val="1"/>
  <p:tag name="KSO_WM_TAG_VERSION" val="1.0"/>
  <p:tag name="KSO_WM_BEAUTIFY_FLAG" val="#wm#"/>
</p:tagLst>
</file>

<file path=ppt/tags/tag106.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07.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14.xml><?xml version="1.0" encoding="utf-8"?>
<p:tagLst xmlns:p="http://schemas.openxmlformats.org/presentationml/2006/main">
  <p:tag name="KSO_WM_UNIT_TYPE" val="i"/>
  <p:tag name="KSO_WM_UNIT_SUBTYPE" val="h"/>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NDEX" val="0"/>
  <p:tag name="KSO_WM_UNIT_ID" val="_16*i*0"/>
  <p:tag name="KSO_WM_UNIT_BK_DARK_LIGHT" val="2"/>
  <p:tag name="KSO_WM_UNIT_LAYERLEVEL" val="1"/>
  <p:tag name="KSO_WM_TAG_VERSION" val="1.0"/>
  <p:tag name="KSO_WM_BEAUTIFY_FLAG" val="#wm#"/>
</p:tagLst>
</file>

<file path=ppt/tags/tag115.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6.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23.xml><?xml version="1.0" encoding="utf-8"?>
<p:tagLst xmlns:p="http://schemas.openxmlformats.org/presentationml/2006/main">
  <p:tag name="KSO_WM_UNIT_TYPE" val="i"/>
  <p:tag name="KSO_WM_UNIT_SUBTYPE" val="h"/>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NDEX" val="0"/>
  <p:tag name="KSO_WM_UNIT_ID" val="_17*i*0"/>
  <p:tag name="KSO_WM_UNIT_BK_DARK_LIGHT" val="2"/>
  <p:tag name="KSO_WM_UNIT_LAYERLEVEL" val="1"/>
  <p:tag name="KSO_WM_TAG_VERSION" val="1.0"/>
  <p:tag name="KSO_WM_BEAUTIFY_FLAG" val="#wm#"/>
</p:tagLst>
</file>

<file path=ppt/tags/tag124.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5.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34.xml><?xml version="1.0" encoding="utf-8"?>
<p:tagLst xmlns:p="http://schemas.openxmlformats.org/presentationml/2006/main">
  <p:tag name="KSO_WM_UNIT_TYPE" val="i"/>
  <p:tag name="KSO_WM_UNIT_SUBTYPE" val="h"/>
  <p:tag name="KSO_WM_SLIDE_BACKGROUND_TYPE" val="belt"/>
  <p:tag name="KSO_WM_SLIDE_BK_DARK_LIGHT" val="2"/>
  <p:tag name="KSO_WM_UNIT_HIGHLIGHT" val="0"/>
  <p:tag name="KSO_WM_UNIT_COMPATIBLE" val="0"/>
  <p:tag name="KSO_WM_UNIT_DIAGRAM_ISNUMVISUAL" val="0"/>
  <p:tag name="KSO_WM_UNIT_DIAGRAM_ISREFERUNIT" val="0"/>
  <p:tag name="KSO_WM_UNIT_INDEX" val="0"/>
  <p:tag name="KSO_WM_UNIT_ID" val="_18*i*0"/>
  <p:tag name="KSO_WM_UNIT_BK_DARK_LIGHT" val="2"/>
  <p:tag name="KSO_WM_UNIT_LAYERLEVEL" val="1"/>
  <p:tag name="KSO_WM_TAG_VERSION" val="1.0"/>
  <p:tag name="KSO_WM_BEAUTIFY_FLAG" val="#wm#"/>
</p:tagLst>
</file>

<file path=ppt/tags/tag135.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36.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417"/>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417"/>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7.xml><?xml version="1.0" encoding="utf-8"?>
<p:tagLst xmlns:p="http://schemas.openxmlformats.org/presentationml/2006/main">
  <p:tag name="KSO_WM_TAG_VERSION" val="1.0"/>
  <p:tag name="KSO_WM_BEAUTIFY_FLAG" val="#wm#"/>
  <p:tag name="KSO_WM_TEMPLATE_CATEGORY" val="custom"/>
  <p:tag name="KSO_WM_TEMPLATE_INDEX" val="20205417"/>
  <p:tag name="KSO_WM_TEMPLATE_SUBCATEGORY" val="0"/>
  <p:tag name="KSO_WM_TEMPLATE_MASTER_TYPE" val="1"/>
  <p:tag name="KSO_WM_TEMPLATE_COLOR_TYPE" val="1"/>
  <p:tag name="KSO_WM_TEMPLATE_MASTER_THUMB_INDEX" val="12"/>
  <p:tag name="KSO_WM_TEMPLATE_THUMBS_INDEX" val="1、4、7、9、12、16、21、24、25、27、30、33、36、42、45、46、47"/>
</p:tagLst>
</file>

<file path=ppt/tags/tag148.xml><?xml version="1.0" encoding="utf-8"?>
<p:tagLst xmlns:p="http://schemas.openxmlformats.org/presentationml/2006/main">
  <p:tag name="KSO_WM_UNIT_FILL_FORE_SCHEMECOLOR_INDEX_BRIGHTNESS" val="0"/>
  <p:tag name="KSO_WM_UNIT_FILL_FORE_SCHEMECOLOR_INDEX" val="5"/>
  <p:tag name="KSO_WM_UNIT_FILL_TYPE" val="1"/>
</p:tagLst>
</file>

<file path=ppt/tags/tag149.xml><?xml version="1.0" encoding="utf-8"?>
<p:tagLst xmlns:p="http://schemas.openxmlformats.org/presentationml/2006/main">
  <p:tag name="KSO_WM_UNIT_FILL_FORE_SCHEMECOLOR_INDEX_BRIGHTNESS" val="0"/>
  <p:tag name="KSO_WM_UNIT_FILL_FORE_SCHEMECOLOR_INDEX" val="5"/>
  <p:tag name="KSO_WM_UNIT_FILL_TYP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51.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52.xml><?xml version="1.0" encoding="utf-8"?>
<p:tagLst xmlns:p="http://schemas.openxmlformats.org/presentationml/2006/main">
  <p:tag name="KSO_WM_UNIT_TEXT_FILL_FORE_SCHEMECOLOR_INDEX_BRIGHTNESS" val="0.25"/>
  <p:tag name="KSO_WM_UNIT_TEXT_FILL_FORE_SCHEMECOLOR_INDEX" val="13"/>
  <p:tag name="KSO_WM_UNIT_TEXT_FILL_TYPE" val="1"/>
</p:tagLst>
</file>

<file path=ppt/tags/tag153.xml><?xml version="1.0" encoding="utf-8"?>
<p:tagLst xmlns:p="http://schemas.openxmlformats.org/presentationml/2006/main">
  <p:tag name="KSO_WM_UNIT_FILL_FORE_SCHEMECOLOR_INDEX_BRIGHTNESS" val="0"/>
  <p:tag name="KSO_WM_UNIT_FILL_FORE_SCHEMECOLOR_INDEX" val="5"/>
  <p:tag name="KSO_WM_UNIT_FILL_TYPE" val="1"/>
</p:tagLst>
</file>

<file path=ppt/tags/tag154.xml><?xml version="1.0" encoding="utf-8"?>
<p:tagLst xmlns:p="http://schemas.openxmlformats.org/presentationml/2006/main">
  <p:tag name="KSO_WM_UNIT_FILL_FORE_SCHEMECOLOR_INDEX_BRIGHTNESS" val="0"/>
  <p:tag name="KSO_WM_UNIT_FILL_FORE_SCHEMECOLOR_INDEX" val="5"/>
  <p:tag name="KSO_WM_UNIT_FILL_TYPE" val="1"/>
</p:tagLst>
</file>

<file path=ppt/tags/tag155.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56.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57.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58.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59.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61.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62.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63.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64.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65.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66.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67.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68.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69.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0.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71.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72.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73.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74.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75.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76.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77.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78.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79.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81.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82.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183.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18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5.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186.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187.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188.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189.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191.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192.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19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6.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97.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3"/>
  <p:tag name="KSO_WM_UNIT_TEXT_FILL_TYPE" val="1"/>
</p:tagLst>
</file>

<file path=ppt/tags/tag19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9.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2.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2.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203.xml><?xml version="1.0" encoding="utf-8"?>
<p:tagLst xmlns:p="http://schemas.openxmlformats.org/presentationml/2006/main">
  <p:tag name="KSO_WM_UNIT_TEXT_FILL_FORE_SCHEMECOLOR_INDEX_BRIGHTNESS" val="-0.75"/>
  <p:tag name="KSO_WM_UNIT_TEXT_FILL_FORE_SCHEMECOLOR_INDEX" val="16"/>
  <p:tag name="KSO_WM_UNIT_TEXT_FILL_TYPE" val="1"/>
</p:tagLst>
</file>

<file path=ppt/tags/tag204.xml><?xml version="1.0" encoding="utf-8"?>
<p:tagLst xmlns:p="http://schemas.openxmlformats.org/presentationml/2006/main">
  <p:tag name="KSO_WM_UNIT_TEXT_FILL_FORE_SCHEMECOLOR_INDEX_BRIGHTNESS" val="-0.75"/>
  <p:tag name="KSO_WM_UNIT_TEXT_FILL_FORE_SCHEMECOLOR_INDEX" val="16"/>
  <p:tag name="KSO_WM_UNIT_TEXT_FILL_TYPE" val="1"/>
</p:tagLst>
</file>

<file path=ppt/tags/tag205.xml><?xml version="1.0" encoding="utf-8"?>
<p:tagLst xmlns:p="http://schemas.openxmlformats.org/presentationml/2006/main">
  <p:tag name="KSO_WM_UNIT_TEXT_FILL_FORE_SCHEMECOLOR_INDEX_BRIGHTNESS" val="-0.75"/>
  <p:tag name="KSO_WM_UNIT_TEXT_FILL_FORE_SCHEMECOLOR_INDEX" val="16"/>
  <p:tag name="KSO_WM_UNIT_TEXT_FILL_TYPE" val="1"/>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108_1*i*4"/>
  <p:tag name="KSO_WM_TEMPLATE_CATEGORY" val="diagram"/>
  <p:tag name="KSO_WM_TEMPLATE_INDEX" val="20205108"/>
  <p:tag name="KSO_WM_UNIT_LAYERLEVEL" val="1"/>
  <p:tag name="KSO_WM_TAG_VERSION" val="1.0"/>
  <p:tag name="KSO_WM_BEAUTIFY_FLAG" val="#wm#"/>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108_1*i*5"/>
  <p:tag name="KSO_WM_TEMPLATE_CATEGORY" val="diagram"/>
  <p:tag name="KSO_WM_TEMPLATE_INDEX" val="20205108"/>
  <p:tag name="KSO_WM_UNIT_LAYERLEVEL" val="1"/>
  <p:tag name="KSO_WM_TAG_VERSION" val="1.0"/>
  <p:tag name="KSO_WM_BEAUTIFY_FLAG" val="#wm#"/>
  <p:tag name="KSO_WM_UNIT_FILL_FORE_SCHEMECOLOR_INDEX_BRIGHTNESS" val="-0.25"/>
  <p:tag name="KSO_WM_UNIT_FILL_FORE_SCHEMECOLOR_INDEX" val="5"/>
  <p:tag name="KSO_WM_UNIT_FILL_TYPE" val="1"/>
</p:tagLst>
</file>

<file path=ppt/tags/tag208.xml><?xml version="1.0" encoding="utf-8"?>
<p:tagLst xmlns:p="http://schemas.openxmlformats.org/presentationml/2006/main">
  <p:tag name="KSO_WM_SLIDE_ID" val="diagram20205108_1"/>
  <p:tag name="KSO_WM_TEMPLATE_SUBCATEGORY" val="0"/>
  <p:tag name="KSO_WM_TEMPLATE_MASTER_TYPE" val="0"/>
  <p:tag name="KSO_WM_TEMPLATE_COLOR_TYPE" val="1"/>
  <p:tag name="KSO_WM_SLIDE_ITEM_CNT" val="0"/>
  <p:tag name="KSO_WM_SLIDE_INDEX" val="1"/>
  <p:tag name="KSO_WM_TAG_VERSION" val="1.0"/>
  <p:tag name="KSO_WM_BEAUTIFY_FLAG" val="#wm#"/>
  <p:tag name="KSO_WM_TEMPLATE_CATEGORY" val="diagram"/>
  <p:tag name="KSO_WM_TEMPLATE_INDEX" val="20205108"/>
  <p:tag name="KSO_WM_SLIDE_LAYOUT" val="a_f"/>
  <p:tag name="KSO_WM_SLIDE_LAYOUT_CNT" val="1_2"/>
  <p:tag name="KSO_WM_SLIDE_TYPE" val="text"/>
  <p:tag name="KSO_WM_SLIDE_SUBTYPE" val="pureTxt"/>
  <p:tag name="KSO_WM_SLIDE_SIZE" val="959*501"/>
  <p:tag name="KSO_WM_SLIDE_POSITION" val="0*38"/>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108_1*i*4"/>
  <p:tag name="KSO_WM_TEMPLATE_CATEGORY" val="diagram"/>
  <p:tag name="KSO_WM_TEMPLATE_INDEX" val="20205108"/>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108_1*i*5"/>
  <p:tag name="KSO_WM_TEMPLATE_CATEGORY" val="diagram"/>
  <p:tag name="KSO_WM_TEMPLATE_INDEX" val="20205108"/>
  <p:tag name="KSO_WM_UNIT_LAYERLEVEL" val="1"/>
  <p:tag name="KSO_WM_TAG_VERSION" val="1.0"/>
  <p:tag name="KSO_WM_BEAUTIFY_FLAG" val="#wm#"/>
  <p:tag name="KSO_WM_UNIT_FILL_FORE_SCHEMECOLOR_INDEX_BRIGHTNESS" val="-0.25"/>
  <p:tag name="KSO_WM_UNIT_FILL_FORE_SCHEMECOLOR_INDEX" val="5"/>
  <p:tag name="KSO_WM_UNIT_FILL_TYPE" val="1"/>
</p:tagLst>
</file>

<file path=ppt/tags/tag211.xml><?xml version="1.0" encoding="utf-8"?>
<p:tagLst xmlns:p="http://schemas.openxmlformats.org/presentationml/2006/main">
  <p:tag name="KSO_WM_SLIDE_ID" val="diagram20205108_1"/>
  <p:tag name="KSO_WM_TEMPLATE_SUBCATEGORY" val="0"/>
  <p:tag name="KSO_WM_TEMPLATE_MASTER_TYPE" val="0"/>
  <p:tag name="KSO_WM_TEMPLATE_COLOR_TYPE" val="1"/>
  <p:tag name="KSO_WM_SLIDE_ITEM_CNT" val="0"/>
  <p:tag name="KSO_WM_SLIDE_INDEX" val="1"/>
  <p:tag name="KSO_WM_TAG_VERSION" val="1.0"/>
  <p:tag name="KSO_WM_BEAUTIFY_FLAG" val="#wm#"/>
  <p:tag name="KSO_WM_TEMPLATE_CATEGORY" val="diagram"/>
  <p:tag name="KSO_WM_TEMPLATE_INDEX" val="20205108"/>
  <p:tag name="KSO_WM_SLIDE_LAYOUT" val="a_f"/>
  <p:tag name="KSO_WM_SLIDE_LAYOUT_CNT" val="1_2"/>
  <p:tag name="KSO_WM_SLIDE_TYPE" val="text"/>
  <p:tag name="KSO_WM_SLIDE_SUBTYPE" val="pureTxt"/>
  <p:tag name="KSO_WM_SLIDE_SIZE" val="959*501"/>
  <p:tag name="KSO_WM_SLIDE_POSITION" val="0*38"/>
</p:tagLst>
</file>

<file path=ppt/tags/tag212.xml><?xml version="1.0" encoding="utf-8"?>
<p:tagLst xmlns:p="http://schemas.openxmlformats.org/presentationml/2006/main">
  <p:tag name="KSO_WM_UNIT_TEXT_FORE_SCHEMECOLOR_INDEX_BRIGHTNESS" val="0"/>
  <p:tag name="KSO_WM_UNIT_TEXT_FORE_SCHEMECOLOR_INDEX" val="6"/>
  <p:tag name="KSO_WM_UNIT_TEXT_LINE_FILL_TYPE" val="2"/>
  <p:tag name="KSO_WM_UNIT_TEXT_SHADOW_SCHEMECOLOR_INDEX_BRIGHTNESS" val="0"/>
  <p:tag name="KSO_WM_UNIT_TEXT_SHADOW_SCHEMECOLOR_INDEX" val="6"/>
</p:tagLst>
</file>

<file path=ppt/tags/tag213.xml><?xml version="1.0" encoding="utf-8"?>
<p:tagLst xmlns:p="http://schemas.openxmlformats.org/presentationml/2006/main">
  <p:tag name="KSO_WM_UNIT_TEXT_FILL_FORE_SCHEMECOLOR_INDEX_BRIGHTNESS" val="0.25"/>
  <p:tag name="KSO_WM_UNIT_TEXT_FILL_FORE_SCHEMECOLOR_INDEX" val="13"/>
  <p:tag name="KSO_WM_UNIT_TEXT_FILL_TYPE" val="1"/>
</p:tagLst>
</file>

<file path=ppt/tags/tag214.xml><?xml version="1.0" encoding="utf-8"?>
<p:tagLst xmlns:p="http://schemas.openxmlformats.org/presentationml/2006/main">
  <p:tag name="KSO_WM_UNIT_TEXT_FILL_FORE_SCHEMECOLOR_INDEX_BRIGHTNESS" val="0.25"/>
  <p:tag name="KSO_WM_UNIT_TEXT_FILL_FORE_SCHEMECOLOR_INDEX" val="13"/>
  <p:tag name="KSO_WM_UNIT_TEXT_FILL_TYPE" val="1"/>
</p:tagLst>
</file>

<file path=ppt/tags/tag215.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216.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17.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218.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219.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1.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222.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2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4.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225.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2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7.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228.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229.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0.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31.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i*1_1"/>
  <p:tag name="KSO_WM_TEMPLATE_CATEGORY" val="diagram"/>
  <p:tag name="KSO_WM_TEMPLATE_INDEX" val="20201448"/>
  <p:tag name="KSO_WM_UNIT_LAYERLEVEL" val="1_1"/>
  <p:tag name="KSO_WM_TAG_VERSION" val="1.0"/>
  <p:tag name="KSO_WM_BEAUTIFY_FLAG" val="#wm#"/>
  <p:tag name="KSO_WM_DIAGRAM_GROUP_CODE" val="m1-1"/>
  <p:tag name="KSO_WM_UNIT_TYPE" val="m_i"/>
  <p:tag name="KSO_WM_UNIT_INDEX" val="1_1"/>
  <p:tag name="KSO_WM_UNIT_LINE_FORE_SCHEMECOLOR_INDEX" val="14"/>
  <p:tag name="KSO_WM_UNIT_LINE_FILL_TYPE" val="2"/>
  <p:tag name="KSO_WM_UNIT_USESOURCEFORMAT_APPLY" val="1"/>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i*1_2"/>
  <p:tag name="KSO_WM_TEMPLATE_CATEGORY" val="diagram"/>
  <p:tag name="KSO_WM_TEMPLATE_INDEX" val="20201448"/>
  <p:tag name="KSO_WM_UNIT_LAYERLEVEL" val="1_1"/>
  <p:tag name="KSO_WM_TAG_VERSION" val="1.0"/>
  <p:tag name="KSO_WM_BEAUTIFY_FLAG" val="#wm#"/>
  <p:tag name="KSO_WM_DIAGRAM_GROUP_CODE" val="m1-1"/>
  <p:tag name="KSO_WM_UNIT_TYPE" val="m_i"/>
  <p:tag name="KSO_WM_UNIT_INDEX" val="1_2"/>
  <p:tag name="KSO_WM_UNIT_LINE_FORE_SCHEMECOLOR_INDEX" val="14"/>
  <p:tag name="KSO_WM_UNIT_LINE_FILL_TYPE" val="2"/>
  <p:tag name="KSO_WM_UNIT_USESOURCEFORMAT_APPLY" val="1"/>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i*1_3"/>
  <p:tag name="KSO_WM_TEMPLATE_CATEGORY" val="diagram"/>
  <p:tag name="KSO_WM_TEMPLATE_INDEX" val="20201448"/>
  <p:tag name="KSO_WM_UNIT_LAYERLEVEL" val="1_1"/>
  <p:tag name="KSO_WM_TAG_VERSION" val="1.0"/>
  <p:tag name="KSO_WM_BEAUTIFY_FLAG" val="#wm#"/>
  <p:tag name="KSO_WM_DIAGRAM_GROUP_CODE" val="m1-1"/>
  <p:tag name="KSO_WM_UNIT_TYPE" val="m_i"/>
  <p:tag name="KSO_WM_UNIT_INDEX" val="1_3"/>
  <p:tag name="KSO_WM_UNIT_LINE_FORE_SCHEMECOLOR_INDEX" val="14"/>
  <p:tag name="KSO_WM_UNIT_LINE_FILL_TYPE" val="2"/>
  <p:tag name="KSO_WM_UNIT_USESOURCEFORMAT_APPLY" val="1"/>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3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1"/>
  <p:tag name="KSO_WM_UNIT_FILL_FORE_SCHEMECOLOR_INDEX" val="7"/>
  <p:tag name="KSO_WM_UNIT_FILL_TYPE" val="1"/>
  <p:tag name="KSO_WM_UNIT_USESOURCEFORMAT_APPLY" val="1"/>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2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1"/>
  <p:tag name="KSO_WM_UNIT_FILL_FORE_SCHEMECOLOR_INDEX" val="6"/>
  <p:tag name="KSO_WM_UNIT_FILL_TYPE" val="1"/>
  <p:tag name="KSO_WM_UNIT_USESOURCEFORMAT_APPLY" val="1"/>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1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1"/>
  <p:tag name="KSO_WM_UNIT_FILL_FORE_SCHEMECOLOR_INDEX" val="5"/>
  <p:tag name="KSO_WM_UNIT_FILL_TYPE" val="1"/>
  <p:tag name="KSO_WM_UNIT_USESOURCEFORMAT_APPLY" val="1"/>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3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2"/>
  <p:tag name="KSO_WM_UNIT_USESOURCEFORMAT_APPLY" val="1"/>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2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2"/>
  <p:tag name="KSO_WM_UNIT_USESOURCEFORMAT_APPLY"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1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2"/>
  <p:tag name="KSO_WM_UNIT_USESOURCEFORMAT_APPLY" val="1"/>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1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3"/>
  <p:tag name="KSO_WM_UNIT_FILL_FORE_SCHEMECOLOR_INDEX" val="14"/>
  <p:tag name="KSO_WM_UNIT_FILL_TYPE" val="1"/>
  <p:tag name="KSO_WM_UNIT_USESOURCEFORMAT_APPLY" val="1"/>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1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4"/>
  <p:tag name="KSO_WM_UNIT_USESOURCEFORMAT_APPLY" val="1"/>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2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3"/>
  <p:tag name="KSO_WM_UNIT_FILL_FORE_SCHEMECOLOR_INDEX" val="14"/>
  <p:tag name="KSO_WM_UNIT_FILL_TYPE" val="1"/>
  <p:tag name="KSO_WM_UNIT_USESOURCEFORMAT_APPLY" val="1"/>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2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4"/>
  <p:tag name="KSO_WM_UNIT_LINE_FORE_SCHEMECOLOR_INDEX" val="6"/>
  <p:tag name="KSO_WM_UNIT_LINE_FILL_TYPE" val="2"/>
  <p:tag name="KSO_WM_UNIT_USESOURCEFORMAT_APPLY" val="1"/>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3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3"/>
  <p:tag name="KSO_WM_UNIT_FILL_FORE_SCHEMECOLOR_INDEX" val="14"/>
  <p:tag name="KSO_WM_UNIT_FILL_TYPE" val="1"/>
  <p:tag name="KSO_WM_UNIT_USESOURCEFORMAT_APPLY" val="1"/>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3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4"/>
  <p:tag name="KSO_WM_UNIT_USESOURCEFORMAT_APPLY" val="1"/>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f*1_1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78"/>
  <p:tag name="KSO_WM_DIAGRAM_GROUP_CODE" val="m1-1"/>
  <p:tag name="KSO_WM_UNIT_TYPE" val="m_h_f"/>
  <p:tag name="KSO_WM_UNIT_INDEX" val="1_1_1"/>
  <p:tag name="KSO_WM_UNIT_TEXT_FILL_FORE_SCHEMECOLOR_INDEX" val="13"/>
  <p:tag name="KSO_WM_UNIT_TEXT_FILL_TYPE" val="1"/>
  <p:tag name="KSO_WM_UNIT_USESOURCEFORMAT_APPLY" val="1"/>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f*1_2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78"/>
  <p:tag name="KSO_WM_DIAGRAM_GROUP_CODE" val="m1-1"/>
  <p:tag name="KSO_WM_UNIT_TYPE" val="m_h_f"/>
  <p:tag name="KSO_WM_UNIT_INDEX" val="1_2_1"/>
  <p:tag name="KSO_WM_UNIT_TEXT_FILL_FORE_SCHEMECOLOR_INDEX" val="13"/>
  <p:tag name="KSO_WM_UNIT_TEXT_FILL_TYPE" val="1"/>
  <p:tag name="KSO_WM_UNIT_USESOURCEFORMAT_APPLY" val="1"/>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f*1_3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78"/>
  <p:tag name="KSO_WM_DIAGRAM_GROUP_CODE" val="m1-1"/>
  <p:tag name="KSO_WM_UNIT_TYPE" val="m_h_f"/>
  <p:tag name="KSO_WM_UNIT_INDEX" val="1_3_1"/>
  <p:tag name="KSO_WM_UNIT_TEXT_FILL_FORE_SCHEMECOLOR_INDEX" val="13"/>
  <p:tag name="KSO_WM_UNIT_TEXT_FILL_TYPE" val="1"/>
  <p:tag name="KSO_WM_UNIT_USESOURCEFORMAT_APPLY"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0.xml><?xml version="1.0" encoding="utf-8"?>
<p:tagLst xmlns:p="http://schemas.openxmlformats.org/presentationml/2006/main">
  <p:tag name="KSO_WM_SLIDE_ID" val="diagram20201448_1"/>
  <p:tag name="KSO_WM_TEMPLATE_SUBCATEGORY" val="0"/>
  <p:tag name="KSO_WM_SLIDE_TYPE" val="text"/>
  <p:tag name="KSO_WM_SLIDE_SUBTYPE" val="diag"/>
  <p:tag name="KSO_WM_SLIDE_ITEM_CNT" val="3"/>
  <p:tag name="KSO_WM_SLIDE_INDEX" val="1"/>
  <p:tag name="KSO_WM_SLIDE_SIZE" val="823.761*386.848"/>
  <p:tag name="KSO_WM_SLIDE_POSITION" val="72.0665*100.242"/>
  <p:tag name="KSO_WM_TAG_VERSION" val="1.0"/>
  <p:tag name="KSO_WM_BEAUTIFY_FLAG" val="#wm#"/>
  <p:tag name="KSO_WM_TEMPLATE_CATEGORY" val="diagram"/>
  <p:tag name="KSO_WM_TEMPLATE_INDEX" val="20201448"/>
  <p:tag name="KSO_WM_DIAGRAM_GROUP_CODE" val="m1-1"/>
  <p:tag name="KSO_WM_SLIDE_DIAGTYPE" val="m"/>
  <p:tag name="KSO_WM_SLIDE_LAYOUT" val="a_f_m"/>
  <p:tag name="KSO_WM_SLIDE_LAYOUT_CNT" val="1_1_1"/>
</p:tagLst>
</file>

<file path=ppt/tags/tag25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5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53.xml><?xml version="1.0" encoding="utf-8"?>
<p:tagLst xmlns:p="http://schemas.openxmlformats.org/presentationml/2006/main">
  <p:tag name="KSO_WM_UNIT_ISCONTENTSTITLE" val="0"/>
  <p:tag name="KSO_WM_UNIT_ISNUMDGMTITLE" val="0"/>
  <p:tag name="KSO_WM_UNIT_NOCLEAR" val="0"/>
  <p:tag name="KSO_WM_UNIT_VALUE" val="24"/>
  <p:tag name="KSO_WM_UNIT_HIGHLIGHT" val="0"/>
  <p:tag name="KSO_WM_UNIT_COMPATIBLE" val="0"/>
  <p:tag name="KSO_WM_UNIT_DIAGRAM_ISNUMVISUAL" val="0"/>
  <p:tag name="KSO_WM_UNIT_DIAGRAM_ISREFERUNIT" val="0"/>
  <p:tag name="KSO_WM_UNIT_TYPE" val="a"/>
  <p:tag name="KSO_WM_UNIT_INDEX" val="1"/>
  <p:tag name="KSO_WM_UNIT_ID" val="diagram20213029_1*a*1"/>
  <p:tag name="KSO_WM_TEMPLATE_CATEGORY" val="diagram"/>
  <p:tag name="KSO_WM_TEMPLATE_INDEX" val="20213029"/>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1d9a509cee1242f793c0c2ee4863b9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22f0a7bdeacd430bb74c113201763ad2"/>
  <p:tag name="KSO_WM_UNIT_TEXT_FILL_FORE_SCHEMECOLOR_INDEX_BRIGHTNESS" val="0"/>
  <p:tag name="KSO_WM_UNIT_TEXT_FILL_FORE_SCHEMECOLOR_INDEX" val="13"/>
  <p:tag name="KSO_WM_UNIT_TEXT_FILL_TYPE" val="1"/>
  <p:tag name="KSO_WM_TEMPLATE_ASSEMBLE_XID" val="60656f2b4054ed1e2fb804c5"/>
  <p:tag name="KSO_WM_TEMPLATE_ASSEMBLE_GROUPID" val="60656f2b4054ed1e2fb804c5"/>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255.xml><?xml version="1.0" encoding="utf-8"?>
<p:tagLst xmlns:p="http://schemas.openxmlformats.org/presentationml/2006/main">
  <p:tag name="KSO_WM_UNIT_VALUE" val="1058*1481"/>
  <p:tag name="KSO_WM_UNIT_HIGHLIGHT" val="0"/>
  <p:tag name="KSO_WM_UNIT_COMPATIBLE" val="0"/>
  <p:tag name="KSO_WM_UNIT_DIAGRAM_ISNUMVISUAL" val="0"/>
  <p:tag name="KSO_WM_UNIT_DIAGRAM_ISREFERUNIT" val="0"/>
  <p:tag name="KSO_WM_UNIT_TYPE" val="d"/>
  <p:tag name="KSO_WM_UNIT_INDEX" val="1"/>
  <p:tag name="KSO_WM_UNIT_ID" val="diagram20213029_1*d*1"/>
  <p:tag name="KSO_WM_TEMPLATE_CATEGORY" val="diagram"/>
  <p:tag name="KSO_WM_TEMPLATE_INDEX" val="20213029"/>
  <p:tag name="KSO_WM_UNIT_LAYERLEVEL" val="1"/>
  <p:tag name="KSO_WM_TAG_VERSION" val="1.0"/>
  <p:tag name="KSO_WM_BEAUTIFY_FLAG" val="#wm#"/>
  <p:tag name="KSO_WM_CHIP_GROUPID" val="5e7310da9a230a26b9e88a19"/>
  <p:tag name="KSO_WM_CHIP_XID" val="5e7310da9a230a26b9e88a1a"/>
  <p:tag name="KSO_WM_UNIT_DEC_AREA_ID" val="41a5ca8b54b1421e8b6b1aa20345f1a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7e98ba878d7743afb0388193b1f4455b"/>
  <p:tag name="KSO_WM_UNIT_SUPPORT_UNIT_TYPE" val="[&quot;l&quot;,&quot;m&quot;,&quot;n&quot;,&quot;o&quot;,&quot;p&quot;,&quot;q&quot;,&quot;r&quot;,&quot;δ&quot;,&quot;ε&quot;,&quot;ζ&quot;,&quot;η&quot;,&quot;d&quot;,&quot;α&quot;,&quot;β&quot;,&quot;θ&quot;]"/>
  <p:tag name="KSO_WM_TEMPLATE_ASSEMBLE_XID" val="60656f2b4054ed1e2fb804c5"/>
  <p:tag name="KSO_WM_TEMPLATE_ASSEMBLE_GROUPID" val="60656f2b4054ed1e2fb804c5"/>
  <p:tag name="REFSHAPE" val="163486588"/>
</p:tagLst>
</file>

<file path=ppt/tags/tag25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257.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699999999999999},&quot;minSize&quot;:{&quot;size1&quot;:20},&quot;normalSize&quot;:{&quot;size1&quot;:20.000185185185181},&quot;subLayout&quot;:[{&quot;id&quot;:&quot;2021-04-01T15:31:55&quot;,&quot;margin&quot;:{&quot;bottom&quot;:0.026000002399086952,&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8388290405,&quot;top&quot;:1.6670000553131104},&quot;type&quot;:0},{&quot;id&quot;:&quot;2021-04-01T15:31:55&quot;,&quot;margin&quot;:{&quot;bottom&quot;:1.6929999589920044,&quot;left&quot;:0.026000002399086952,&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25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5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0.xml><?xml version="1.0" encoding="utf-8"?>
<p:tagLst xmlns:p="http://schemas.openxmlformats.org/presentationml/2006/main">
  <p:tag name="KSO_WM_UNIT_ISCONTENTSTITLE" val="0"/>
  <p:tag name="KSO_WM_UNIT_ISNUMDGMTITLE" val="0"/>
  <p:tag name="KSO_WM_UNIT_NOCLEAR" val="0"/>
  <p:tag name="KSO_WM_UNIT_VALUE" val="24"/>
  <p:tag name="KSO_WM_UNIT_HIGHLIGHT" val="0"/>
  <p:tag name="KSO_WM_UNIT_COMPATIBLE" val="0"/>
  <p:tag name="KSO_WM_UNIT_DIAGRAM_ISNUMVISUAL" val="0"/>
  <p:tag name="KSO_WM_UNIT_DIAGRAM_ISREFERUNIT" val="0"/>
  <p:tag name="KSO_WM_UNIT_TYPE" val="a"/>
  <p:tag name="KSO_WM_UNIT_INDEX" val="1"/>
  <p:tag name="KSO_WM_UNIT_ID" val="diagram20213029_1*a*1"/>
  <p:tag name="KSO_WM_TEMPLATE_CATEGORY" val="diagram"/>
  <p:tag name="KSO_WM_TEMPLATE_INDEX" val="20213029"/>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1d9a509cee1242f793c0c2ee4863b9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22f0a7bdeacd430bb74c113201763ad2"/>
  <p:tag name="KSO_WM_UNIT_TEXT_FILL_FORE_SCHEMECOLOR_INDEX_BRIGHTNESS" val="0"/>
  <p:tag name="KSO_WM_UNIT_TEXT_FILL_FORE_SCHEMECOLOR_INDEX" val="13"/>
  <p:tag name="KSO_WM_UNIT_TEXT_FILL_TYPE" val="1"/>
  <p:tag name="KSO_WM_TEMPLATE_ASSEMBLE_XID" val="60656f2b4054ed1e2fb804c5"/>
  <p:tag name="KSO_WM_TEMPLATE_ASSEMBLE_GROUPID" val="60656f2b4054ed1e2fb804c5"/>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262.xml><?xml version="1.0" encoding="utf-8"?>
<p:tagLst xmlns:p="http://schemas.openxmlformats.org/presentationml/2006/main">
  <p:tag name="KSO_WM_UNIT_TABLE_BEAUTIFY" val="smartTable{5efcee80-501d-4031-af2c-fa3713549627}"/>
</p:tagLst>
</file>

<file path=ppt/tags/tag263.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699999999999999},&quot;minSize&quot;:{&quot;size1&quot;:20},&quot;normalSize&quot;:{&quot;size1&quot;:20.000185185185181},&quot;subLayout&quot;:[{&quot;id&quot;:&quot;2021-04-01T15:31:55&quot;,&quot;margin&quot;:{&quot;bottom&quot;:0.026000002399086952,&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8388290405,&quot;top&quot;:1.6670000553131104},&quot;type&quot;:0},{&quot;id&quot;:&quot;2021-04-01T15:31:55&quot;,&quot;margin&quot;:{&quot;bottom&quot;:1.6929999589920044,&quot;left&quot;:0.026000002399086952,&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26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6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66.xml><?xml version="1.0" encoding="utf-8"?>
<p:tagLst xmlns:p="http://schemas.openxmlformats.org/presentationml/2006/main">
  <p:tag name="KSO_WM_UNIT_ISCONTENTSTITLE" val="0"/>
  <p:tag name="KSO_WM_UNIT_ISNUMDGMTITLE" val="0"/>
  <p:tag name="KSO_WM_UNIT_NOCLEAR" val="0"/>
  <p:tag name="KSO_WM_UNIT_VALUE" val="24"/>
  <p:tag name="KSO_WM_UNIT_HIGHLIGHT" val="0"/>
  <p:tag name="KSO_WM_UNIT_COMPATIBLE" val="0"/>
  <p:tag name="KSO_WM_UNIT_DIAGRAM_ISNUMVISUAL" val="0"/>
  <p:tag name="KSO_WM_UNIT_DIAGRAM_ISREFERUNIT" val="0"/>
  <p:tag name="KSO_WM_UNIT_TYPE" val="a"/>
  <p:tag name="KSO_WM_UNIT_INDEX" val="1"/>
  <p:tag name="KSO_WM_UNIT_ID" val="diagram20213029_1*a*1"/>
  <p:tag name="KSO_WM_TEMPLATE_CATEGORY" val="diagram"/>
  <p:tag name="KSO_WM_TEMPLATE_INDEX" val="20213029"/>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1d9a509cee1242f793c0c2ee4863b9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22f0a7bdeacd430bb74c113201763ad2"/>
  <p:tag name="KSO_WM_UNIT_TEXT_FILL_FORE_SCHEMECOLOR_INDEX_BRIGHTNESS" val="0"/>
  <p:tag name="KSO_WM_UNIT_TEXT_FILL_FORE_SCHEMECOLOR_INDEX" val="13"/>
  <p:tag name="KSO_WM_UNIT_TEXT_FILL_TYPE" val="1"/>
  <p:tag name="KSO_WM_TEMPLATE_ASSEMBLE_XID" val="60656f2b4054ed1e2fb804c5"/>
  <p:tag name="KSO_WM_TEMPLATE_ASSEMBLE_GROUPID" val="60656f2b4054ed1e2fb804c5"/>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268.xml><?xml version="1.0" encoding="utf-8"?>
<p:tagLst xmlns:p="http://schemas.openxmlformats.org/presentationml/2006/main">
  <p:tag name="KSO_WM_UNIT_TABLE_BEAUTIFY" val="smartTable{18976faa-a125-4983-94dc-72ac3309b7c9}"/>
</p:tagLst>
</file>

<file path=ppt/tags/tag269.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699999999999999},&quot;minSize&quot;:{&quot;size1&quot;:20},&quot;normalSize&quot;:{&quot;size1&quot;:20.000185185185181},&quot;subLayout&quot;:[{&quot;id&quot;:&quot;2021-04-01T15:31:55&quot;,&quot;margin&quot;:{&quot;bottom&quot;:0.026000002399086952,&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8388290405,&quot;top&quot;:1.6670000553131104},&quot;type&quot;:0},{&quot;id&quot;:&quot;2021-04-01T15:31:55&quot;,&quot;margin&quot;:{&quot;bottom&quot;:1.6929999589920044,&quot;left&quot;:0.026000002399086952,&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7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72.xml><?xml version="1.0" encoding="utf-8"?>
<p:tagLst xmlns:p="http://schemas.openxmlformats.org/presentationml/2006/main">
  <p:tag name="KSO_WM_UNIT_ISCONTENTSTITLE" val="0"/>
  <p:tag name="KSO_WM_UNIT_ISNUMDGMTITLE" val="0"/>
  <p:tag name="KSO_WM_UNIT_NOCLEAR" val="0"/>
  <p:tag name="KSO_WM_UNIT_VALUE" val="24"/>
  <p:tag name="KSO_WM_UNIT_HIGHLIGHT" val="0"/>
  <p:tag name="KSO_WM_UNIT_COMPATIBLE" val="0"/>
  <p:tag name="KSO_WM_UNIT_DIAGRAM_ISNUMVISUAL" val="0"/>
  <p:tag name="KSO_WM_UNIT_DIAGRAM_ISREFERUNIT" val="0"/>
  <p:tag name="KSO_WM_UNIT_TYPE" val="a"/>
  <p:tag name="KSO_WM_UNIT_INDEX" val="1"/>
  <p:tag name="KSO_WM_UNIT_ID" val="diagram20213029_1*a*1"/>
  <p:tag name="KSO_WM_TEMPLATE_CATEGORY" val="diagram"/>
  <p:tag name="KSO_WM_TEMPLATE_INDEX" val="20213029"/>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1d9a509cee1242f793c0c2ee4863b9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22f0a7bdeacd430bb74c113201763ad2"/>
  <p:tag name="KSO_WM_UNIT_TEXT_FILL_FORE_SCHEMECOLOR_INDEX_BRIGHTNESS" val="0"/>
  <p:tag name="KSO_WM_UNIT_TEXT_FILL_FORE_SCHEMECOLOR_INDEX" val="13"/>
  <p:tag name="KSO_WM_UNIT_TEXT_FILL_TYPE" val="1"/>
  <p:tag name="KSO_WM_TEMPLATE_ASSEMBLE_XID" val="60656f2b4054ed1e2fb804c5"/>
  <p:tag name="KSO_WM_TEMPLATE_ASSEMBLE_GROUPID" val="60656f2b4054ed1e2fb804c5"/>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274.xml><?xml version="1.0" encoding="utf-8"?>
<p:tagLst xmlns:p="http://schemas.openxmlformats.org/presentationml/2006/main">
  <p:tag name="KSO_WM_UNIT_TABLE_BEAUTIFY" val="smartTable{18976faa-a125-4983-94dc-72ac3309b7c9}"/>
</p:tagLst>
</file>

<file path=ppt/tags/tag275.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699999999999999},&quot;minSize&quot;:{&quot;size1&quot;:20},&quot;normalSize&quot;:{&quot;size1&quot;:20.000185185185181},&quot;subLayout&quot;:[{&quot;id&quot;:&quot;2021-04-01T15:31:55&quot;,&quot;margin&quot;:{&quot;bottom&quot;:0.026000002399086952,&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8388290405,&quot;top&quot;:1.6670000553131104},&quot;type&quot;:0},{&quot;id&quot;:&quot;2021-04-01T15:31:55&quot;,&quot;margin&quot;:{&quot;bottom&quot;:1.6929999589920044,&quot;left&quot;:0.026000002399086952,&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27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7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78.xml><?xml version="1.0" encoding="utf-8"?>
<p:tagLst xmlns:p="http://schemas.openxmlformats.org/presentationml/2006/main">
  <p:tag name="KSO_WM_UNIT_ISCONTENTSTITLE" val="0"/>
  <p:tag name="KSO_WM_UNIT_ISNUMDGMTITLE" val="0"/>
  <p:tag name="KSO_WM_UNIT_NOCLEAR" val="0"/>
  <p:tag name="KSO_WM_UNIT_VALUE" val="24"/>
  <p:tag name="KSO_WM_UNIT_HIGHLIGHT" val="0"/>
  <p:tag name="KSO_WM_UNIT_COMPATIBLE" val="0"/>
  <p:tag name="KSO_WM_UNIT_DIAGRAM_ISNUMVISUAL" val="0"/>
  <p:tag name="KSO_WM_UNIT_DIAGRAM_ISREFERUNIT" val="0"/>
  <p:tag name="KSO_WM_UNIT_TYPE" val="a"/>
  <p:tag name="KSO_WM_UNIT_INDEX" val="1"/>
  <p:tag name="KSO_WM_UNIT_ID" val="diagram20213029_1*a*1"/>
  <p:tag name="KSO_WM_TEMPLATE_CATEGORY" val="diagram"/>
  <p:tag name="KSO_WM_TEMPLATE_INDEX" val="20213029"/>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1d9a509cee1242f793c0c2ee4863b9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22f0a7bdeacd430bb74c113201763ad2"/>
  <p:tag name="KSO_WM_UNIT_TEXT_FILL_FORE_SCHEMECOLOR_INDEX_BRIGHTNESS" val="0"/>
  <p:tag name="KSO_WM_UNIT_TEXT_FILL_FORE_SCHEMECOLOR_INDEX" val="13"/>
  <p:tag name="KSO_WM_UNIT_TEXT_FILL_TYPE" val="1"/>
  <p:tag name="KSO_WM_TEMPLATE_ASSEMBLE_XID" val="60656f2b4054ed1e2fb804c5"/>
  <p:tag name="KSO_WM_TEMPLATE_ASSEMBLE_GROUPID" val="60656f2b4054ed1e2fb804c5"/>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0.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281.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699999999999999},&quot;minSize&quot;:{&quot;size1&quot;:20},&quot;normalSize&quot;:{&quot;size1&quot;:20.000185185185181},&quot;subLayout&quot;:[{&quot;id&quot;:&quot;2021-04-01T15:31:55&quot;,&quot;margin&quot;:{&quot;bottom&quot;:0.026000002399086952,&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8388290405,&quot;top&quot;:1.6670000553131104},&quot;type&quot;:0},{&quot;id&quot;:&quot;2021-04-01T15:31:55&quot;,&quot;margin&quot;:{&quot;bottom&quot;:1.6929999589920044,&quot;left&quot;:0.026000002399086952,&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28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8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84.xml><?xml version="1.0" encoding="utf-8"?>
<p:tagLst xmlns:p="http://schemas.openxmlformats.org/presentationml/2006/main">
  <p:tag name="KSO_WM_UNIT_ISCONTENTSTITLE" val="0"/>
  <p:tag name="KSO_WM_UNIT_ISNUMDGMTITLE" val="0"/>
  <p:tag name="KSO_WM_UNIT_NOCLEAR" val="0"/>
  <p:tag name="KSO_WM_UNIT_VALUE" val="24"/>
  <p:tag name="KSO_WM_UNIT_HIGHLIGHT" val="0"/>
  <p:tag name="KSO_WM_UNIT_COMPATIBLE" val="0"/>
  <p:tag name="KSO_WM_UNIT_DIAGRAM_ISNUMVISUAL" val="0"/>
  <p:tag name="KSO_WM_UNIT_DIAGRAM_ISREFERUNIT" val="0"/>
  <p:tag name="KSO_WM_UNIT_TYPE" val="a"/>
  <p:tag name="KSO_WM_UNIT_INDEX" val="1"/>
  <p:tag name="KSO_WM_UNIT_ID" val="diagram20213029_1*a*1"/>
  <p:tag name="KSO_WM_TEMPLATE_CATEGORY" val="diagram"/>
  <p:tag name="KSO_WM_TEMPLATE_INDEX" val="20213029"/>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1d9a509cee1242f793c0c2ee4863b9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22f0a7bdeacd430bb74c113201763ad2"/>
  <p:tag name="KSO_WM_UNIT_TEXT_FILL_FORE_SCHEMECOLOR_INDEX_BRIGHTNESS" val="0"/>
  <p:tag name="KSO_WM_UNIT_TEXT_FILL_FORE_SCHEMECOLOR_INDEX" val="13"/>
  <p:tag name="KSO_WM_UNIT_TEXT_FILL_TYPE" val="1"/>
  <p:tag name="KSO_WM_TEMPLATE_ASSEMBLE_XID" val="60656f2b4054ed1e2fb804c5"/>
  <p:tag name="KSO_WM_TEMPLATE_ASSEMBLE_GROUPID" val="60656f2b4054ed1e2fb804c5"/>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28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287.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699999999999999},&quot;minSize&quot;:{&quot;size1&quot;:20},&quot;normalSize&quot;:{&quot;size1&quot;:20.000185185185181},&quot;subLayout&quot;:[{&quot;id&quot;:&quot;2021-04-01T15:31:55&quot;,&quot;margin&quot;:{&quot;bottom&quot;:0.026000002399086952,&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8388290405,&quot;top&quot;:1.6670000553131104},&quot;type&quot;:0},{&quot;id&quot;:&quot;2021-04-01T15:31:55&quot;,&quot;margin&quot;:{&quot;bottom&quot;:1.6929999589920044,&quot;left&quot;:0.026000002399086952,&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28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8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0.xml><?xml version="1.0" encoding="utf-8"?>
<p:tagLst xmlns:p="http://schemas.openxmlformats.org/presentationml/2006/main">
  <p:tag name="KSO_WM_UNIT_ISCONTENTSTITLE" val="0"/>
  <p:tag name="KSO_WM_UNIT_ISNUMDGMTITLE" val="0"/>
  <p:tag name="KSO_WM_UNIT_NOCLEAR" val="0"/>
  <p:tag name="KSO_WM_UNIT_VALUE" val="24"/>
  <p:tag name="KSO_WM_UNIT_HIGHLIGHT" val="0"/>
  <p:tag name="KSO_WM_UNIT_COMPATIBLE" val="0"/>
  <p:tag name="KSO_WM_UNIT_DIAGRAM_ISNUMVISUAL" val="0"/>
  <p:tag name="KSO_WM_UNIT_DIAGRAM_ISREFERUNIT" val="0"/>
  <p:tag name="KSO_WM_UNIT_TYPE" val="a"/>
  <p:tag name="KSO_WM_UNIT_INDEX" val="1"/>
  <p:tag name="KSO_WM_UNIT_ID" val="diagram20213029_1*a*1"/>
  <p:tag name="KSO_WM_TEMPLATE_CATEGORY" val="diagram"/>
  <p:tag name="KSO_WM_TEMPLATE_INDEX" val="20213029"/>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1d9a509cee1242f793c0c2ee4863b9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22f0a7bdeacd430bb74c113201763ad2"/>
  <p:tag name="KSO_WM_UNIT_TEXT_FILL_FORE_SCHEMECOLOR_INDEX_BRIGHTNESS" val="0"/>
  <p:tag name="KSO_WM_UNIT_TEXT_FILL_FORE_SCHEMECOLOR_INDEX" val="13"/>
  <p:tag name="KSO_WM_UNIT_TEXT_FILL_TYPE" val="1"/>
  <p:tag name="KSO_WM_TEMPLATE_ASSEMBLE_XID" val="60656f2b4054ed1e2fb804c5"/>
  <p:tag name="KSO_WM_TEMPLATE_ASSEMBLE_GROUPID" val="60656f2b4054ed1e2fb804c5"/>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292.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699999999999999},&quot;minSize&quot;:{&quot;size1&quot;:20},&quot;normalSize&quot;:{&quot;size1&quot;:20.000185185185181},&quot;subLayout&quot;:[{&quot;id&quot;:&quot;2021-04-01T15:31:55&quot;,&quot;margin&quot;:{&quot;bottom&quot;:0.026000002399086952,&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8388290405,&quot;top&quot;:1.6670000553131104},&quot;type&quot;:0},{&quot;id&quot;:&quot;2021-04-01T15:31:55&quot;,&quot;margin&quot;:{&quot;bottom&quot;:1.6929999589920044,&quot;left&quot;:0.026000002399086952,&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29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9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95.xml><?xml version="1.0" encoding="utf-8"?>
<p:tagLst xmlns:p="http://schemas.openxmlformats.org/presentationml/2006/main">
  <p:tag name="KSO_WM_UNIT_ISCONTENTSTITLE" val="0"/>
  <p:tag name="KSO_WM_UNIT_ISNUMDGMTITLE" val="0"/>
  <p:tag name="KSO_WM_UNIT_NOCLEAR" val="0"/>
  <p:tag name="KSO_WM_UNIT_VALUE" val="24"/>
  <p:tag name="KSO_WM_UNIT_HIGHLIGHT" val="0"/>
  <p:tag name="KSO_WM_UNIT_COMPATIBLE" val="0"/>
  <p:tag name="KSO_WM_UNIT_DIAGRAM_ISNUMVISUAL" val="0"/>
  <p:tag name="KSO_WM_UNIT_DIAGRAM_ISREFERUNIT" val="0"/>
  <p:tag name="KSO_WM_UNIT_TYPE" val="a"/>
  <p:tag name="KSO_WM_UNIT_INDEX" val="1"/>
  <p:tag name="KSO_WM_UNIT_ID" val="diagram20213029_1*a*1"/>
  <p:tag name="KSO_WM_TEMPLATE_CATEGORY" val="diagram"/>
  <p:tag name="KSO_WM_TEMPLATE_INDEX" val="20213029"/>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1d9a509cee1242f793c0c2ee4863b9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22f0a7bdeacd430bb74c113201763ad2"/>
  <p:tag name="KSO_WM_UNIT_TEXT_FILL_FORE_SCHEMECOLOR_INDEX_BRIGHTNESS" val="0"/>
  <p:tag name="KSO_WM_UNIT_TEXT_FILL_FORE_SCHEMECOLOR_INDEX" val="13"/>
  <p:tag name="KSO_WM_UNIT_TEXT_FILL_TYPE" val="1"/>
  <p:tag name="KSO_WM_TEMPLATE_ASSEMBLE_XID" val="60656f2b4054ed1e2fb804c5"/>
  <p:tag name="KSO_WM_TEMPLATE_ASSEMBLE_GROUPID" val="60656f2b4054ed1e2fb804c5"/>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297.xml><?xml version="1.0" encoding="utf-8"?>
<p:tagLst xmlns:p="http://schemas.openxmlformats.org/presentationml/2006/main">
  <p:tag name="KSO_WM_UNIT_TABLE_BEAUTIFY" val="smartTable{48279e08-548e-4d76-9d3e-39c5310baaf9}"/>
</p:tagLst>
</file>

<file path=ppt/tags/tag298.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699999999999999},&quot;minSize&quot;:{&quot;size1&quot;:20},&quot;normalSize&quot;:{&quot;size1&quot;:20.000185185185181},&quot;subLayout&quot;:[{&quot;id&quot;:&quot;2021-04-01T15:31:55&quot;,&quot;margin&quot;:{&quot;bottom&quot;:0.026000002399086952,&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8388290405,&quot;top&quot;:1.6670000553131104},&quot;type&quot;:0},{&quot;id&quot;:&quot;2021-04-01T15:31:55&quot;,&quot;margin&quot;:{&quot;bottom&quot;:1.6929999589920044,&quot;left&quot;:0.026000002399086952,&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29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0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01.xml><?xml version="1.0" encoding="utf-8"?>
<p:tagLst xmlns:p="http://schemas.openxmlformats.org/presentationml/2006/main">
  <p:tag name="KSO_WM_UNIT_ISCONTENTSTITLE" val="0"/>
  <p:tag name="KSO_WM_UNIT_ISNUMDGMTITLE" val="0"/>
  <p:tag name="KSO_WM_UNIT_NOCLEAR" val="0"/>
  <p:tag name="KSO_WM_UNIT_VALUE" val="24"/>
  <p:tag name="KSO_WM_UNIT_HIGHLIGHT" val="0"/>
  <p:tag name="KSO_WM_UNIT_COMPATIBLE" val="0"/>
  <p:tag name="KSO_WM_UNIT_DIAGRAM_ISNUMVISUAL" val="0"/>
  <p:tag name="KSO_WM_UNIT_DIAGRAM_ISREFERUNIT" val="0"/>
  <p:tag name="KSO_WM_UNIT_TYPE" val="a"/>
  <p:tag name="KSO_WM_UNIT_INDEX" val="1"/>
  <p:tag name="KSO_WM_UNIT_ID" val="diagram20213029_1*a*1"/>
  <p:tag name="KSO_WM_TEMPLATE_CATEGORY" val="diagram"/>
  <p:tag name="KSO_WM_TEMPLATE_INDEX" val="20213029"/>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1d9a509cee1242f793c0c2ee4863b9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22f0a7bdeacd430bb74c113201763ad2"/>
  <p:tag name="KSO_WM_UNIT_TEXT_FILL_FORE_SCHEMECOLOR_INDEX_BRIGHTNESS" val="0"/>
  <p:tag name="KSO_WM_UNIT_TEXT_FILL_FORE_SCHEMECOLOR_INDEX" val="13"/>
  <p:tag name="KSO_WM_UNIT_TEXT_FILL_TYPE" val="1"/>
  <p:tag name="KSO_WM_TEMPLATE_ASSEMBLE_XID" val="60656f2b4054ed1e2fb804c5"/>
  <p:tag name="KSO_WM_TEMPLATE_ASSEMBLE_GROUPID" val="60656f2b4054ed1e2fb804c5"/>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303.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699999999999999},&quot;minSize&quot;:{&quot;size1&quot;:20},&quot;normalSize&quot;:{&quot;size1&quot;:20.000185185185181},&quot;subLayout&quot;:[{&quot;id&quot;:&quot;2021-04-01T15:31:55&quot;,&quot;margin&quot;:{&quot;bottom&quot;:0.026000002399086952,&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8388290405,&quot;top&quot;:1.6670000553131104},&quot;type&quot;:0},{&quot;id&quot;:&quot;2021-04-01T15:31:55&quot;,&quot;margin&quot;:{&quot;bottom&quot;:1.6929999589920044,&quot;left&quot;:0.026000002399086952,&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30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0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06.xml><?xml version="1.0" encoding="utf-8"?>
<p:tagLst xmlns:p="http://schemas.openxmlformats.org/presentationml/2006/main">
  <p:tag name="KSO_WM_UNIT_ISCONTENTSTITLE" val="0"/>
  <p:tag name="KSO_WM_UNIT_ISNUMDGMTITLE" val="0"/>
  <p:tag name="KSO_WM_UNIT_NOCLEAR" val="0"/>
  <p:tag name="KSO_WM_UNIT_VALUE" val="24"/>
  <p:tag name="KSO_WM_UNIT_HIGHLIGHT" val="0"/>
  <p:tag name="KSO_WM_UNIT_COMPATIBLE" val="0"/>
  <p:tag name="KSO_WM_UNIT_DIAGRAM_ISNUMVISUAL" val="0"/>
  <p:tag name="KSO_WM_UNIT_DIAGRAM_ISREFERUNIT" val="0"/>
  <p:tag name="KSO_WM_UNIT_TYPE" val="a"/>
  <p:tag name="KSO_WM_UNIT_INDEX" val="1"/>
  <p:tag name="KSO_WM_UNIT_ID" val="diagram20213029_1*a*1"/>
  <p:tag name="KSO_WM_TEMPLATE_CATEGORY" val="diagram"/>
  <p:tag name="KSO_WM_TEMPLATE_INDEX" val="20213029"/>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1d9a509cee1242f793c0c2ee4863b9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22f0a7bdeacd430bb74c113201763ad2"/>
  <p:tag name="KSO_WM_UNIT_TEXT_FILL_FORE_SCHEMECOLOR_INDEX_BRIGHTNESS" val="0"/>
  <p:tag name="KSO_WM_UNIT_TEXT_FILL_FORE_SCHEMECOLOR_INDEX" val="13"/>
  <p:tag name="KSO_WM_UNIT_TEXT_FILL_TYPE" val="1"/>
  <p:tag name="KSO_WM_TEMPLATE_ASSEMBLE_XID" val="60656f2b4054ed1e2fb804c5"/>
  <p:tag name="KSO_WM_TEMPLATE_ASSEMBLE_GROUPID" val="60656f2b4054ed1e2fb804c5"/>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7198_1*i*1"/>
  <p:tag name="KSO_WM_TEMPLATE_CATEGORY" val="diagram"/>
  <p:tag name="KSO_WM_TEMPLATE_INDEX" val="20217198"/>
  <p:tag name="KSO_WM_UNIT_LAYERLEVEL" val="1"/>
  <p:tag name="KSO_WM_TAG_VERSION" val="1.0"/>
  <p:tag name="KSO_WM_BEAUTIFY_FLAG" val="#wm#"/>
  <p:tag name="KSO_WM_UNIT_BLOCK" val="0"/>
  <p:tag name="KSO_WM_UNIT_SM_LIMIT_TYPE" val="2"/>
  <p:tag name="KSO_WM_UNIT_DEC_AREA_ID" val="e869350273174e2e9cf987c5c84699d2"/>
  <p:tag name="KSO_WM_UNIT_DECORATE_INFO" val="{&quot;DecorateInfoH&quot;:{&quot;IsAbs&quot;:false},&quot;DecorateInfoW&quot;:{&quot;IsAbs&quot;:false},&quot;DecorateInfoX&quot;:{&quot;IsAbs&quot;:true,&quot;Pos&quot;:2},&quot;DecorateInfoY&quot;:{&quot;IsAbs&quot;:true,&quot;Pos&quot;:2},&quot;ReferentInfo&quot;:{&quot;Id&quot;:&quot;a08f990cd64c45e0899b5be86c0bd46a&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63"/>
  <p:tag name="KSO_WM_TEMPLATE_ASSEMBLE_GROUPID" val="606570734054ed1e2fb81563"/>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98_1*i*2"/>
  <p:tag name="KSO_WM_TEMPLATE_CATEGORY" val="diagram"/>
  <p:tag name="KSO_WM_TEMPLATE_INDEX" val="20217198"/>
  <p:tag name="KSO_WM_UNIT_LAYERLEVEL" val="1"/>
  <p:tag name="KSO_WM_TAG_VERSION" val="1.0"/>
  <p:tag name="KSO_WM_BEAUTIFY_FLAG" val="#wm#"/>
  <p:tag name="KSO_WM_UNIT_BLOCK" val="0"/>
  <p:tag name="KSO_WM_UNIT_SM_LIMIT_TYPE" val="2"/>
  <p:tag name="KSO_WM_UNIT_DEC_AREA_ID" val="828bce72a8ce44e884a4318b0875b502"/>
  <p:tag name="KSO_WM_UNIT_DECORATE_INFO" val="{&quot;DecorateInfoH&quot;:{&quot;IsAbs&quot;:false},&quot;DecorateInfoW&quot;:{&quot;IsAbs&quot;:false},&quot;DecorateInfoX&quot;:{&quot;IsAbs&quot;:true,&quot;Pos&quot;:2},&quot;DecorateInfoY&quot;:{&quot;IsAbs&quot;:true,&quot;Pos&quot;:2},&quot;ReferentInfo&quot;:{&quot;Id&quot;:&quot;3ce54efdd7fa42059cb8448745be516f&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63"/>
  <p:tag name="KSO_WM_TEMPLATE_ASSEMBLE_GROUPID" val="606570734054ed1e2fb81563"/>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98_1*i*3"/>
  <p:tag name="KSO_WM_TEMPLATE_CATEGORY" val="diagram"/>
  <p:tag name="KSO_WM_TEMPLATE_INDEX" val="20217198"/>
  <p:tag name="KSO_WM_UNIT_LAYERLEVEL" val="1"/>
  <p:tag name="KSO_WM_TAG_VERSION" val="1.0"/>
  <p:tag name="KSO_WM_BEAUTIFY_FLAG" val="#wm#"/>
  <p:tag name="KSO_WM_UNIT_BLOCK" val="0"/>
  <p:tag name="KSO_WM_UNIT_SM_LIMIT_TYPE" val="2"/>
  <p:tag name="KSO_WM_UNIT_DEC_AREA_ID" val="3ce54efdd7fa42059cb8448745be516f"/>
  <p:tag name="KSO_WM_UNIT_DECORATE_INFO" val="{&quot;DecorateInfoH&quot;:{&quot;IsAbs&quot;:false},&quot;DecorateInfoW&quot;:{&quot;IsAbs&quot;:false},&quot;DecorateInfoX&quot;:{&quot;IsAbs&quot;:true,&quot;Pos&quot;:1},&quot;DecorateInfoY&quot;:{&quot;IsAbs&quot;:true,&quot;Pos&quot;:1},&quot;ReferentInfo&quot;:{&quot;Id&quot;:&quot;26867a5bbc3a4a5793c82d72d89a0049;40dd845daf6f4f2c97e7655b095db895&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63"/>
  <p:tag name="KSO_WM_TEMPLATE_ASSEMBLE_GROUPID" val="606570734054ed1e2fb81563"/>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17198_1*i*4"/>
  <p:tag name="KSO_WM_TEMPLATE_CATEGORY" val="diagram"/>
  <p:tag name="KSO_WM_TEMPLATE_INDEX" val="20217198"/>
  <p:tag name="KSO_WM_UNIT_LAYERLEVEL" val="1"/>
  <p:tag name="KSO_WM_TAG_VERSION" val="1.0"/>
  <p:tag name="KSO_WM_BEAUTIFY_FLAG" val="#wm#"/>
  <p:tag name="KSO_WM_UNIT_BLOCK" val="0"/>
  <p:tag name="KSO_WM_UNIT_SM_LIMIT_TYPE" val="2"/>
  <p:tag name="KSO_WM_UNIT_DEC_AREA_ID" val="a08f990cd64c45e0899b5be86c0bd46a"/>
  <p:tag name="KSO_WM_UNIT_DECORATE_INFO" val="{&quot;DecorateInfoH&quot;:{&quot;IsAbs&quot;:false},&quot;DecorateInfoW&quot;:{&quot;IsAbs&quot;:false},&quot;DecorateInfoX&quot;:{&quot;IsAbs&quot;:true,&quot;Pos&quot;:1},&quot;DecorateInfoY&quot;:{&quot;IsAbs&quot;:true,&quot;Pos&quot;:1},&quot;ReferentInfo&quot;:{&quot;Id&quot;:&quot;f982bed9adc2442ca26ef8712ad9a75d;d674e8d2a3f3465dac0e8cc0df0eb1f4&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63"/>
  <p:tag name="KSO_WM_TEMPLATE_ASSEMBLE_GROUPID" val="606570734054ed1e2fb81563"/>
</p:tagLst>
</file>

<file path=ppt/tags/tag313.xml><?xml version="1.0" encoding="utf-8"?>
<p:tagLst xmlns:p="http://schemas.openxmlformats.org/presentationml/2006/main">
  <p:tag name="KSO_WM_UNIT_TEX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
  <p:tag name="KSO_WM_UNIT_NOCLEAR" val="0"/>
  <p:tag name="KSO_WM_UNIT_HIGHLIGHT" val="0"/>
  <p:tag name="KSO_WM_UNIT_COMPATIBLE" val="0"/>
  <p:tag name="KSO_WM_UNIT_DIAGRAM_ISNUMVISUAL" val="0"/>
  <p:tag name="KSO_WM_UNIT_DIAGRAM_ISREFERUNIT" val="0"/>
  <p:tag name="KSO_WM_UNIT_TYPE" val="h_f"/>
  <p:tag name="KSO_WM_UNIT_INDEX" val="2_1"/>
  <p:tag name="KSO_WM_UNIT_ID" val="diagram20217198_1*h_f*2_1"/>
  <p:tag name="KSO_WM_TEMPLATE_CATEGORY" val="diagram"/>
  <p:tag name="KSO_WM_TEMPLATE_INDEX" val="20217198"/>
  <p:tag name="KSO_WM_UNIT_LAYERLEVEL" val="1_1"/>
  <p:tag name="KSO_WM_TAG_VERSION" val="1.0"/>
  <p:tag name="KSO_WM_BEAUTIFY_FLAG" val="#wm#"/>
  <p:tag name="KSO_WM_UNIT_SUBTYPE" val="a"/>
  <p:tag name="KSO_WM_UNIT_DEFAULT_FONT" val="14;20;2"/>
  <p:tag name="KSO_WM_UNIT_BLOCK" val="0"/>
  <p:tag name="KSO_WM_UNIT_VALUE" val="102"/>
  <p:tag name="KSO_WM_UNIT_SHOW_EDIT_AREA_INDICATION" val="1"/>
  <p:tag name="KSO_WM_CHIP_GROUPID" val="5e6b05b36848fb12bee65ad8"/>
  <p:tag name="KSO_WM_CHIP_XID" val="5e6b05b36848fb12bee65ada"/>
  <p:tag name="KSO_WM_UNIT_DEC_AREA_ID" val="d674e8d2a3f3465dac0e8cc0df0eb1f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ad73f3b7c3434755a704bc7f4714911b"/>
  <p:tag name="KSO_WM_UNIT_TEXT_FILL_FORE_SCHEMECOLOR_INDEX_BRIGHTNESS" val="0.25"/>
  <p:tag name="KSO_WM_UNIT_TEXT_FILL_FORE_SCHEMECOLOR_INDEX" val="13"/>
  <p:tag name="KSO_WM_UNIT_TEXT_FILL_TYPE" val="1"/>
  <p:tag name="KSO_WM_TEMPLATE_ASSEMBLE_XID" val="606570734054ed1e2fb81563"/>
  <p:tag name="KSO_WM_TEMPLATE_ASSEMBLE_GROUPID" val="606570734054ed1e2fb81563"/>
</p:tagLst>
</file>

<file path=ppt/tags/tag314.xml><?xml version="1.0" encoding="utf-8"?>
<p:tagLst xmlns:p="http://schemas.openxmlformats.org/presentationml/2006/main">
  <p:tag name="KSO_WM_UNIT_TEX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
  <p:tag name="KSO_WM_UNIT_NOCLEAR" val="0"/>
  <p:tag name="KSO_WM_UNIT_HIGHLIGHT" val="0"/>
  <p:tag name="KSO_WM_UNIT_COMPATIBLE" val="0"/>
  <p:tag name="KSO_WM_UNIT_DIAGRAM_ISNUMVISUAL" val="0"/>
  <p:tag name="KSO_WM_UNIT_DIAGRAM_ISREFERUNIT" val="0"/>
  <p:tag name="KSO_WM_UNIT_TYPE" val="h_f"/>
  <p:tag name="KSO_WM_UNIT_INDEX" val="2_1"/>
  <p:tag name="KSO_WM_UNIT_ID" val="diagram20217198_1*h_f*2_1"/>
  <p:tag name="KSO_WM_TEMPLATE_CATEGORY" val="diagram"/>
  <p:tag name="KSO_WM_TEMPLATE_INDEX" val="20217198"/>
  <p:tag name="KSO_WM_UNIT_LAYERLEVEL" val="1_1"/>
  <p:tag name="KSO_WM_TAG_VERSION" val="1.0"/>
  <p:tag name="KSO_WM_BEAUTIFY_FLAG" val="#wm#"/>
  <p:tag name="KSO_WM_UNIT_SUBTYPE" val="a"/>
  <p:tag name="KSO_WM_UNIT_DEFAULT_FONT" val="14;20;2"/>
  <p:tag name="KSO_WM_UNIT_BLOCK" val="0"/>
  <p:tag name="KSO_WM_UNIT_VALUE" val="102"/>
  <p:tag name="KSO_WM_UNIT_SHOW_EDIT_AREA_INDICATION" val="1"/>
  <p:tag name="KSO_WM_CHIP_GROUPID" val="5e6b05b36848fb12bee65ad8"/>
  <p:tag name="KSO_WM_CHIP_XID" val="5e6b05b36848fb12bee65ada"/>
  <p:tag name="KSO_WM_UNIT_DEC_AREA_ID" val="d674e8d2a3f3465dac0e8cc0df0eb1f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ad73f3b7c3434755a704bc7f4714911b"/>
  <p:tag name="KSO_WM_UNIT_TEXT_FILL_FORE_SCHEMECOLOR_INDEX_BRIGHTNESS" val="0.25"/>
  <p:tag name="KSO_WM_UNIT_TEXT_FILL_FORE_SCHEMECOLOR_INDEX" val="13"/>
  <p:tag name="KSO_WM_UNIT_TEXT_FILL_TYPE" val="1"/>
  <p:tag name="KSO_WM_TEMPLATE_ASSEMBLE_XID" val="606570734054ed1e2fb81563"/>
  <p:tag name="KSO_WM_TEMPLATE_ASSEMBLE_GROUPID" val="606570734054ed1e2fb81563"/>
</p:tagLst>
</file>

<file path=ppt/tags/tag315.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699999999999999},&quot;minSize&quot;:{&quot;size1&quot;:20},&quot;normalSize&quot;:{&quot;size1&quot;:20.000185185185181},&quot;subLayout&quot;:[{&quot;id&quot;:&quot;2021-04-01T15:31:55&quot;,&quot;margin&quot;:{&quot;bottom&quot;:0.026000002399086952,&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8388290405,&quot;top&quot;:1.6670000553131104},&quot;type&quot;:0},{&quot;id&quot;:&quot;2021-04-01T15:31:55&quot;,&quot;margin&quot;:{&quot;bottom&quot;:1.6929999589920044,&quot;left&quot;:0.026000002399086952,&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316.xml><?xml version="1.0" encoding="utf-8"?>
<p:tagLst xmlns:p="http://schemas.openxmlformats.org/presentationml/2006/main">
  <p:tag name="KSO_WM_UNIT_TEXT_FORE_SCHEMECOLOR_INDEX_BRIGHTNESS" val="0"/>
  <p:tag name="KSO_WM_UNIT_TEXT_FORE_SCHEMECOLOR_INDEX" val="6"/>
  <p:tag name="KSO_WM_UNIT_TEXT_LINE_FILL_TYPE" val="2"/>
  <p:tag name="KSO_WM_UNIT_TEXT_SHADOW_SCHEMECOLOR_INDEX_BRIGHTNESS" val="0"/>
  <p:tag name="KSO_WM_UNIT_TEXT_SHADOW_SCHEMECOLOR_INDEX" val="6"/>
</p:tagLst>
</file>

<file path=ppt/tags/tag317.xml><?xml version="1.0" encoding="utf-8"?>
<p:tagLst xmlns:p="http://schemas.openxmlformats.org/presentationml/2006/main">
  <p:tag name="KSO_WM_UNIT_TEXT_FILL_FORE_SCHEMECOLOR_INDEX_BRIGHTNESS" val="0.25"/>
  <p:tag name="KSO_WM_UNIT_TEXT_FILL_FORE_SCHEMECOLOR_INDEX" val="13"/>
  <p:tag name="KSO_WM_UNIT_TEXT_FILL_TYPE" val="1"/>
</p:tagLst>
</file>

<file path=ppt/tags/tag318.xml><?xml version="1.0" encoding="utf-8"?>
<p:tagLst xmlns:p="http://schemas.openxmlformats.org/presentationml/2006/main">
  <p:tag name="KSO_WM_UNIT_TEXT_FILL_FORE_SCHEMECOLOR_INDEX_BRIGHTNESS" val="0.25"/>
  <p:tag name="KSO_WM_UNIT_TEXT_FILL_FORE_SCHEMECOLOR_INDEX" val="13"/>
  <p:tag name="KSO_WM_UNIT_TEXT_FILL_TYPE" val="1"/>
</p:tagLst>
</file>

<file path=ppt/tags/tag319.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20.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321.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322.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323.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32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25.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326.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32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28.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329.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31.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332.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333.xml><?xml version="1.0" encoding="utf-8"?>
<p:tagLst xmlns:p="http://schemas.openxmlformats.org/presentationml/2006/main">
  <p:tag name="KSO_WM_BEAUTIFY_FLAG" val="#wm#"/>
  <p:tag name="KSO_WM_TEMPLATE_CATEGORY" val="diagram"/>
  <p:tag name="KSO_WM_TEMPLATE_INDEX" val="20194755"/>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i*1_1"/>
  <p:tag name="KSO_WM_TEMPLATE_CATEGORY" val="diagram"/>
  <p:tag name="KSO_WM_TEMPLATE_INDEX" val="20201448"/>
  <p:tag name="KSO_WM_UNIT_LAYERLEVEL" val="1_1"/>
  <p:tag name="KSO_WM_TAG_VERSION" val="1.0"/>
  <p:tag name="KSO_WM_BEAUTIFY_FLAG" val="#wm#"/>
  <p:tag name="KSO_WM_DIAGRAM_GROUP_CODE" val="m1-1"/>
  <p:tag name="KSO_WM_UNIT_TYPE" val="m_i"/>
  <p:tag name="KSO_WM_UNIT_INDEX" val="1_1"/>
  <p:tag name="KSO_WM_UNIT_LINE_FORE_SCHEMECOLOR_INDEX" val="14"/>
  <p:tag name="KSO_WM_UNIT_LINE_FILL_TYPE" val="2"/>
  <p:tag name="KSO_WM_UNIT_USESOURCEFORMAT_APPLY" val="1"/>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i*1_2"/>
  <p:tag name="KSO_WM_TEMPLATE_CATEGORY" val="diagram"/>
  <p:tag name="KSO_WM_TEMPLATE_INDEX" val="20201448"/>
  <p:tag name="KSO_WM_UNIT_LAYERLEVEL" val="1_1"/>
  <p:tag name="KSO_WM_TAG_VERSION" val="1.0"/>
  <p:tag name="KSO_WM_BEAUTIFY_FLAG" val="#wm#"/>
  <p:tag name="KSO_WM_DIAGRAM_GROUP_CODE" val="m1-1"/>
  <p:tag name="KSO_WM_UNIT_TYPE" val="m_i"/>
  <p:tag name="KSO_WM_UNIT_INDEX" val="1_2"/>
  <p:tag name="KSO_WM_UNIT_LINE_FORE_SCHEMECOLOR_INDEX" val="14"/>
  <p:tag name="KSO_WM_UNIT_LINE_FILL_TYPE" val="2"/>
  <p:tag name="KSO_WM_UNIT_USESOURCEFORMAT_APPLY" val="1"/>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i*1_3"/>
  <p:tag name="KSO_WM_TEMPLATE_CATEGORY" val="diagram"/>
  <p:tag name="KSO_WM_TEMPLATE_INDEX" val="20201448"/>
  <p:tag name="KSO_WM_UNIT_LAYERLEVEL" val="1_1"/>
  <p:tag name="KSO_WM_TAG_VERSION" val="1.0"/>
  <p:tag name="KSO_WM_BEAUTIFY_FLAG" val="#wm#"/>
  <p:tag name="KSO_WM_DIAGRAM_GROUP_CODE" val="m1-1"/>
  <p:tag name="KSO_WM_UNIT_TYPE" val="m_i"/>
  <p:tag name="KSO_WM_UNIT_INDEX" val="1_3"/>
  <p:tag name="KSO_WM_UNIT_LINE_FORE_SCHEMECOLOR_INDEX" val="14"/>
  <p:tag name="KSO_WM_UNIT_LINE_FILL_TYPE" val="2"/>
  <p:tag name="KSO_WM_UNIT_USESOURCEFORMAT_APPLY" val="1"/>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3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1"/>
  <p:tag name="KSO_WM_UNIT_FILL_FORE_SCHEMECOLOR_INDEX" val="7"/>
  <p:tag name="KSO_WM_UNIT_FILL_TYPE" val="1"/>
  <p:tag name="KSO_WM_UNIT_USESOURCEFORMAT_APPLY" val="1"/>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2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1"/>
  <p:tag name="KSO_WM_UNIT_FILL_FORE_SCHEMECOLOR_INDEX" val="6"/>
  <p:tag name="KSO_WM_UNIT_FILL_TYPE" val="1"/>
  <p:tag name="KSO_WM_UNIT_USESOURCEFORMAT_APPLY" val="1"/>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1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1"/>
  <p:tag name="KSO_WM_UNIT_FILL_FORE_SCHEMECOLOR_INDEX" val="5"/>
  <p:tag name="KSO_WM_UNIT_FILL_TYPE" val="1"/>
  <p:tag name="KSO_WM_UNIT_USESOURCEFORMAT_APPLY"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3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2"/>
  <p:tag name="KSO_WM_UNIT_USESOURCEFORMAT_APPLY" val="1"/>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2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2"/>
  <p:tag name="KSO_WM_UNIT_USESOURCEFORMAT_APPLY" val="1"/>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1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2"/>
  <p:tag name="KSO_WM_UNIT_USESOURCEFORMAT_APPLY" val="1"/>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1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3"/>
  <p:tag name="KSO_WM_UNIT_FILL_FORE_SCHEMECOLOR_INDEX" val="14"/>
  <p:tag name="KSO_WM_UNIT_FILL_TYPE" val="1"/>
  <p:tag name="KSO_WM_UNIT_USESOURCEFORMAT_APPLY" val="1"/>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1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4"/>
  <p:tag name="KSO_WM_UNIT_USESOURCEFORMAT_APPLY" val="1"/>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2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3"/>
  <p:tag name="KSO_WM_UNIT_FILL_FORE_SCHEMECOLOR_INDEX" val="14"/>
  <p:tag name="KSO_WM_UNIT_FILL_TYPE" val="1"/>
  <p:tag name="KSO_WM_UNIT_USESOURCEFORMAT_APPLY" val="1"/>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2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4"/>
  <p:tag name="KSO_WM_UNIT_LINE_FORE_SCHEMECOLOR_INDEX" val="6"/>
  <p:tag name="KSO_WM_UNIT_LINE_FILL_TYPE" val="2"/>
  <p:tag name="KSO_WM_UNIT_USESOURCEFORMAT_APPLY" val="1"/>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3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3"/>
  <p:tag name="KSO_WM_UNIT_FILL_FORE_SCHEMECOLOR_INDEX" val="14"/>
  <p:tag name="KSO_WM_UNIT_FILL_TYPE" val="1"/>
  <p:tag name="KSO_WM_UNIT_USESOURCEFORMAT_APPLY" val="1"/>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3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4"/>
  <p:tag name="KSO_WM_UNIT_USESOURCEFORMAT_APPLY" val="1"/>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f*1_1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78"/>
  <p:tag name="KSO_WM_DIAGRAM_GROUP_CODE" val="m1-1"/>
  <p:tag name="KSO_WM_UNIT_TYPE" val="m_h_f"/>
  <p:tag name="KSO_WM_UNIT_INDEX" val="1_1_1"/>
  <p:tag name="KSO_WM_UNIT_TEXT_FILL_FORE_SCHEMECOLOR_INDEX" val="13"/>
  <p:tag name="KSO_WM_UNIT_TEXT_FILL_TYPE" val="1"/>
  <p:tag name="KSO_WM_UNIT_USESOURCEFORMAT_APPLY"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f*1_2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78"/>
  <p:tag name="KSO_WM_DIAGRAM_GROUP_CODE" val="m1-1"/>
  <p:tag name="KSO_WM_UNIT_TYPE" val="m_h_f"/>
  <p:tag name="KSO_WM_UNIT_INDEX" val="1_2_1"/>
  <p:tag name="KSO_WM_UNIT_TEXT_FILL_FORE_SCHEMECOLOR_INDEX" val="13"/>
  <p:tag name="KSO_WM_UNIT_TEXT_FILL_TYPE" val="1"/>
  <p:tag name="KSO_WM_UNIT_USESOURCEFORMAT_APPLY" val="1"/>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f*1_3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78"/>
  <p:tag name="KSO_WM_DIAGRAM_GROUP_CODE" val="m1-1"/>
  <p:tag name="KSO_WM_UNIT_TYPE" val="m_h_f"/>
  <p:tag name="KSO_WM_UNIT_INDEX" val="1_3_1"/>
  <p:tag name="KSO_WM_UNIT_TEXT_FILL_FORE_SCHEMECOLOR_INDEX" val="13"/>
  <p:tag name="KSO_WM_UNIT_TEXT_FILL_TYPE" val="1"/>
  <p:tag name="KSO_WM_UNIT_USESOURCEFORMAT_APPLY" val="1"/>
</p:tagLst>
</file>

<file path=ppt/tags/tag352.xml><?xml version="1.0" encoding="utf-8"?>
<p:tagLst xmlns:p="http://schemas.openxmlformats.org/presentationml/2006/main">
  <p:tag name="KSO_WM_SLIDE_ID" val="diagram20201448_1"/>
  <p:tag name="KSO_WM_TEMPLATE_SUBCATEGORY" val="0"/>
  <p:tag name="KSO_WM_SLIDE_TYPE" val="text"/>
  <p:tag name="KSO_WM_SLIDE_SUBTYPE" val="diag"/>
  <p:tag name="KSO_WM_SLIDE_ITEM_CNT" val="3"/>
  <p:tag name="KSO_WM_SLIDE_INDEX" val="1"/>
  <p:tag name="KSO_WM_SLIDE_SIZE" val="823.761*386.848"/>
  <p:tag name="KSO_WM_SLIDE_POSITION" val="72.0665*100.242"/>
  <p:tag name="KSO_WM_TAG_VERSION" val="1.0"/>
  <p:tag name="KSO_WM_BEAUTIFY_FLAG" val="#wm#"/>
  <p:tag name="KSO_WM_TEMPLATE_CATEGORY" val="diagram"/>
  <p:tag name="KSO_WM_TEMPLATE_INDEX" val="20201448"/>
  <p:tag name="KSO_WM_DIAGRAM_GROUP_CODE" val="m1-1"/>
  <p:tag name="KSO_WM_SLIDE_DIAGTYPE" val="m"/>
  <p:tag name="KSO_WM_SLIDE_LAYOUT" val="a_f_m"/>
  <p:tag name="KSO_WM_SLIDE_LAYOUT_CNT" val="1_1_1"/>
</p:tagLst>
</file>

<file path=ppt/tags/tag353.xml><?xml version="1.0" encoding="utf-8"?>
<p:tagLst xmlns:p="http://schemas.openxmlformats.org/presentationml/2006/main">
  <p:tag name="KSO_WM_BEAUTIFY_FLAG" val="#wm#"/>
  <p:tag name="KSO_WM_UNIT_TYPE" val="i"/>
  <p:tag name="KSO_WM_UNIT_ID" val="diagram160088_5*i*9"/>
  <p:tag name="KSO_WM_TEMPLATE_CATEGORY" val="diagram"/>
  <p:tag name="KSO_WM_TEMPLATE_INDEX" val="160088"/>
  <p:tag name="KSO_WM_TAG_VERSION" val="1.0"/>
  <p:tag name="KSO_WM_UNIT_INDEX" val="9"/>
</p:tagLst>
</file>

<file path=ppt/tags/tag354.xml><?xml version="1.0" encoding="utf-8"?>
<p:tagLst xmlns:p="http://schemas.openxmlformats.org/presentationml/2006/main">
  <p:tag name="KSO_WM_TEMPLATE_CATEGORY" val="diagram"/>
  <p:tag name="KSO_WM_TEMPLATE_INDEX" val="160088"/>
  <p:tag name="KSO_WM_UNIT_TYPE" val="l_i"/>
  <p:tag name="KSO_WM_UNIT_INDEX" val="1_4"/>
  <p:tag name="KSO_WM_UNIT_ID" val="260*l_i*1_4"/>
  <p:tag name="KSO_WM_UNIT_CLEAR" val="1"/>
  <p:tag name="KSO_WM_UNIT_LAYERLEVEL" val="1_1"/>
  <p:tag name="KSO_WM_BEAUTIFY_FLAG" val="#wm#"/>
  <p:tag name="KSO_WM_DIAGRAM_GROUP_CODE" val="l1-1"/>
  <p:tag name="KSO_WM_TAG_VERSION" val="1.0"/>
  <p:tag name="KSO_WM_UNIT_FILL_FORE_SCHEMECOLOR_INDEX" val="7"/>
  <p:tag name="KSO_WM_UNIT_FILL_TYPE" val="1"/>
  <p:tag name="KSO_WM_UNIT_TEXT_FILL_FORE_SCHEMECOLOR_INDEX" val="13"/>
  <p:tag name="KSO_WM_UNIT_TEXT_FILL_TYPE" val="1"/>
</p:tagLst>
</file>

<file path=ppt/tags/tag355.xml><?xml version="1.0" encoding="utf-8"?>
<p:tagLst xmlns:p="http://schemas.openxmlformats.org/presentationml/2006/main">
  <p:tag name="KSO_WM_TEMPLATE_CATEGORY" val="diagram"/>
  <p:tag name="KSO_WM_TEMPLATE_INDEX" val="160088"/>
  <p:tag name="KSO_WM_UNIT_TYPE" val="l_i"/>
  <p:tag name="KSO_WM_UNIT_INDEX" val="1_5"/>
  <p:tag name="KSO_WM_UNIT_ID" val="260*l_i*1_5"/>
  <p:tag name="KSO_WM_UNIT_CLEAR" val="1"/>
  <p:tag name="KSO_WM_UNIT_LAYERLEVEL" val="1_1"/>
  <p:tag name="KSO_WM_BEAUTIFY_FLAG" val="#wm#"/>
  <p:tag name="KSO_WM_DIAGRAM_GROUP_CODE" val="l1-1"/>
  <p:tag name="KSO_WM_TAG_VERSION" val="1.0"/>
  <p:tag name="KSO_WM_UNIT_FILL_FORE_SCHEMECOLOR_INDEX" val="7"/>
  <p:tag name="KSO_WM_UNIT_FILL_TYPE" val="1"/>
  <p:tag name="KSO_WM_UNIT_TEXT_FILL_FORE_SCHEMECOLOR_INDEX" val="14"/>
  <p:tag name="KSO_WM_UNIT_TEXT_FILL_TYPE" val="1"/>
</p:tagLst>
</file>

<file path=ppt/tags/tag356.xml><?xml version="1.0" encoding="utf-8"?>
<p:tagLst xmlns:p="http://schemas.openxmlformats.org/presentationml/2006/main">
  <p:tag name="KSO_WM_TEMPLATE_CATEGORY" val="diagram"/>
  <p:tag name="KSO_WM_TEMPLATE_INDEX" val="160088"/>
  <p:tag name="KSO_WM_UNIT_TYPE" val="l_h_f"/>
  <p:tag name="KSO_WM_UNIT_INDEX" val="1_3_1"/>
  <p:tag name="KSO_WM_UNIT_ID" val="260*l_h_f*1_3_1"/>
  <p:tag name="KSO_WM_UNIT_CLEAR" val="1"/>
  <p:tag name="KSO_WM_UNIT_LAYERLEVEL" val="1_1_1"/>
  <p:tag name="KSO_WM_UNIT_VALUE" val="20"/>
  <p:tag name="KSO_WM_UNIT_HIGHLIGHT" val="0"/>
  <p:tag name="KSO_WM_UNIT_COMPATIBLE" val="0"/>
  <p:tag name="KSO_WM_BEAUTIFY_FLAG" val="#wm#"/>
  <p:tag name="KSO_WM_UNIT_PRESET_TEXT" val="LOREM"/>
  <p:tag name="KSO_WM_DIAGRAM_GROUP_CODE" val="l1-1"/>
  <p:tag name="KSO_WM_TAG_VERSION" val="1.0"/>
  <p:tag name="KSO_WM_UNIT_FILL_FORE_SCHEMECOLOR_INDEX" val="7"/>
  <p:tag name="KSO_WM_UNIT_FILL_TYPE" val="1"/>
  <p:tag name="KSO_WM_UNIT_TEXT_FILL_FORE_SCHEMECOLOR_INDEX" val="14"/>
  <p:tag name="KSO_WM_UNIT_TEXT_FILL_TYPE" val="1"/>
</p:tagLst>
</file>

<file path=ppt/tags/tag357.xml><?xml version="1.0" encoding="utf-8"?>
<p:tagLst xmlns:p="http://schemas.openxmlformats.org/presentationml/2006/main">
  <p:tag name="KSO_WM_TEMPLATE_CATEGORY" val="diagram"/>
  <p:tag name="KSO_WM_TEMPLATE_INDEX" val="160088"/>
  <p:tag name="KSO_WM_UNIT_TYPE" val="l_i"/>
  <p:tag name="KSO_WM_UNIT_INDEX" val="1_6"/>
  <p:tag name="KSO_WM_UNIT_ID" val="260*l_i*1_6"/>
  <p:tag name="KSO_WM_UNIT_CLEAR" val="1"/>
  <p:tag name="KSO_WM_UNIT_LAYERLEVEL" val="1_1"/>
  <p:tag name="KSO_WM_BEAUTIFY_FLAG" val="#wm#"/>
  <p:tag name="KSO_WM_DIAGRAM_GROUP_CODE" val="l1-1"/>
  <p:tag name="KSO_WM_TAG_VERSION" val="1.0"/>
  <p:tag name="KSO_WM_UNIT_FILL_FORE_SCHEMECOLOR_INDEX" val="7"/>
  <p:tag name="KSO_WM_UNIT_FILL_TYPE" val="1"/>
  <p:tag name="KSO_WM_UNIT_TEXT_FILL_FORE_SCHEMECOLOR_INDEX" val="2"/>
  <p:tag name="KSO_WM_UNIT_TEXT_FILL_TYPE" val="1"/>
</p:tagLst>
</file>

<file path=ppt/tags/tag358.xml><?xml version="1.0" encoding="utf-8"?>
<p:tagLst xmlns:p="http://schemas.openxmlformats.org/presentationml/2006/main">
  <p:tag name="KSO_WM_BEAUTIFY_FLAG" val="#wm#"/>
  <p:tag name="KSO_WM_UNIT_TYPE" val="i"/>
  <p:tag name="KSO_WM_UNIT_ID" val="diagram160088_5*i*18"/>
  <p:tag name="KSO_WM_TEMPLATE_CATEGORY" val="diagram"/>
  <p:tag name="KSO_WM_TEMPLATE_INDEX" val="160088"/>
  <p:tag name="KSO_WM_TAG_VERSION" val="1.0"/>
  <p:tag name="KSO_WM_UNIT_INDEX" val="18"/>
</p:tagLst>
</file>

<file path=ppt/tags/tag359.xml><?xml version="1.0" encoding="utf-8"?>
<p:tagLst xmlns:p="http://schemas.openxmlformats.org/presentationml/2006/main">
  <p:tag name="KSO_WM_TEMPLATE_CATEGORY" val="diagram"/>
  <p:tag name="KSO_WM_TEMPLATE_INDEX" val="160088"/>
  <p:tag name="KSO_WM_UNIT_TYPE" val="l_i"/>
  <p:tag name="KSO_WM_UNIT_INDEX" val="1_7"/>
  <p:tag name="KSO_WM_UNIT_ID" val="260*l_i*1_7"/>
  <p:tag name="KSO_WM_UNIT_CLEAR" val="1"/>
  <p:tag name="KSO_WM_UNIT_LAYERLEVEL" val="1_1"/>
  <p:tag name="KSO_WM_BEAUTIFY_FLAG" val="#wm#"/>
  <p:tag name="KSO_WM_DIAGRAM_GROUP_CODE" val="l1-1"/>
  <p:tag name="KSO_WM_TAG_VERSION" val="1.0"/>
  <p:tag name="KSO_WM_UNIT_FILL_FORE_SCHEMECOLOR_INDEX" val="6"/>
  <p:tag name="KSO_WM_UNIT_FILL_TYPE" val="1"/>
  <p:tag name="KSO_WM_UNIT_TEXT_FILL_FORE_SCHEMECOLOR_INDEX" val="13"/>
  <p:tag name="KSO_WM_UNIT_TEXT_FILL_TYPE"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0.xml><?xml version="1.0" encoding="utf-8"?>
<p:tagLst xmlns:p="http://schemas.openxmlformats.org/presentationml/2006/main">
  <p:tag name="KSO_WM_TEMPLATE_CATEGORY" val="diagram"/>
  <p:tag name="KSO_WM_TEMPLATE_INDEX" val="160088"/>
  <p:tag name="KSO_WM_UNIT_TYPE" val="l_i"/>
  <p:tag name="KSO_WM_UNIT_INDEX" val="1_8"/>
  <p:tag name="KSO_WM_UNIT_ID" val="260*l_i*1_8"/>
  <p:tag name="KSO_WM_UNIT_CLEAR" val="1"/>
  <p:tag name="KSO_WM_UNIT_LAYERLEVEL" val="1_1"/>
  <p:tag name="KSO_WM_BEAUTIFY_FLAG" val="#wm#"/>
  <p:tag name="KSO_WM_DIAGRAM_GROUP_CODE" val="l1-1"/>
  <p:tag name="KSO_WM_TAG_VERSION" val="1.0"/>
  <p:tag name="KSO_WM_UNIT_FILL_FORE_SCHEMECOLOR_INDEX" val="6"/>
  <p:tag name="KSO_WM_UNIT_FILL_TYPE" val="1"/>
  <p:tag name="KSO_WM_UNIT_TEXT_FILL_FORE_SCHEMECOLOR_INDEX" val="14"/>
  <p:tag name="KSO_WM_UNIT_TEXT_FILL_TYPE" val="1"/>
</p:tagLst>
</file>

<file path=ppt/tags/tag361.xml><?xml version="1.0" encoding="utf-8"?>
<p:tagLst xmlns:p="http://schemas.openxmlformats.org/presentationml/2006/main">
  <p:tag name="KSO_WM_TEMPLATE_CATEGORY" val="diagram"/>
  <p:tag name="KSO_WM_TEMPLATE_INDEX" val="160088"/>
  <p:tag name="KSO_WM_UNIT_TYPE" val="l_h_f"/>
  <p:tag name="KSO_WM_UNIT_INDEX" val="1_2_1"/>
  <p:tag name="KSO_WM_UNIT_ID" val="260*l_h_f*1_2_1"/>
  <p:tag name="KSO_WM_UNIT_CLEAR" val="1"/>
  <p:tag name="KSO_WM_UNIT_LAYERLEVEL" val="1_1_1"/>
  <p:tag name="KSO_WM_UNIT_VALUE" val="20"/>
  <p:tag name="KSO_WM_UNIT_HIGHLIGHT" val="0"/>
  <p:tag name="KSO_WM_UNIT_COMPATIBLE" val="0"/>
  <p:tag name="KSO_WM_BEAUTIFY_FLAG" val="#wm#"/>
  <p:tag name="KSO_WM_UNIT_PRESET_TEXT" val="LOREM"/>
  <p:tag name="KSO_WM_DIAGRAM_GROUP_CODE" val="l1-1"/>
  <p:tag name="KSO_WM_TAG_VERSION" val="1.0"/>
  <p:tag name="KSO_WM_UNIT_FILL_FORE_SCHEMECOLOR_INDEX" val="6"/>
  <p:tag name="KSO_WM_UNIT_FILL_TYPE" val="1"/>
  <p:tag name="KSO_WM_UNIT_TEXT_FILL_FORE_SCHEMECOLOR_INDEX" val="14"/>
  <p:tag name="KSO_WM_UNIT_TEXT_FILL_TYPE" val="1"/>
</p:tagLst>
</file>

<file path=ppt/tags/tag362.xml><?xml version="1.0" encoding="utf-8"?>
<p:tagLst xmlns:p="http://schemas.openxmlformats.org/presentationml/2006/main">
  <p:tag name="KSO_WM_TEMPLATE_CATEGORY" val="diagram"/>
  <p:tag name="KSO_WM_TEMPLATE_INDEX" val="160088"/>
  <p:tag name="KSO_WM_UNIT_TYPE" val="l_i"/>
  <p:tag name="KSO_WM_UNIT_INDEX" val="1_9"/>
  <p:tag name="KSO_WM_UNIT_ID" val="260*l_i*1_9"/>
  <p:tag name="KSO_WM_UNIT_CLEAR" val="1"/>
  <p:tag name="KSO_WM_UNIT_LAYERLEVEL" val="1_1"/>
  <p:tag name="KSO_WM_BEAUTIFY_FLAG" val="#wm#"/>
  <p:tag name="KSO_WM_DIAGRAM_GROUP_CODE" val="l1-1"/>
  <p:tag name="KSO_WM_TAG_VERSION" val="1.0"/>
  <p:tag name="KSO_WM_UNIT_FILL_FORE_SCHEMECOLOR_INDEX" val="6"/>
  <p:tag name="KSO_WM_UNIT_FILL_TYPE" val="1"/>
  <p:tag name="KSO_WM_UNIT_TEXT_FILL_FORE_SCHEMECOLOR_INDEX" val="2"/>
  <p:tag name="KSO_WM_UNIT_TEXT_FILL_TYPE" val="1"/>
</p:tagLst>
</file>

<file path=ppt/tags/tag363.xml><?xml version="1.0" encoding="utf-8"?>
<p:tagLst xmlns:p="http://schemas.openxmlformats.org/presentationml/2006/main">
  <p:tag name="KSO_WM_BEAUTIFY_FLAG" val="#wm#"/>
  <p:tag name="KSO_WM_UNIT_TYPE" val="i"/>
  <p:tag name="KSO_WM_UNIT_ID" val="diagram160088_5*i*27"/>
  <p:tag name="KSO_WM_TEMPLATE_CATEGORY" val="diagram"/>
  <p:tag name="KSO_WM_TEMPLATE_INDEX" val="160088"/>
  <p:tag name="KSO_WM_TAG_VERSION" val="1.0"/>
  <p:tag name="KSO_WM_UNIT_INDEX" val="27"/>
</p:tagLst>
</file>

<file path=ppt/tags/tag364.xml><?xml version="1.0" encoding="utf-8"?>
<p:tagLst xmlns:p="http://schemas.openxmlformats.org/presentationml/2006/main">
  <p:tag name="KSO_WM_TEMPLATE_CATEGORY" val="diagram"/>
  <p:tag name="KSO_WM_TEMPLATE_INDEX" val="160088"/>
  <p:tag name="KSO_WM_UNIT_TYPE" val="l_i"/>
  <p:tag name="KSO_WM_UNIT_INDEX" val="1_10"/>
  <p:tag name="KSO_WM_UNIT_ID" val="260*l_i*1_10"/>
  <p:tag name="KSO_WM_UNIT_CLEAR" val="1"/>
  <p:tag name="KSO_WM_UNIT_LAYERLEVEL" val="1_1"/>
  <p:tag name="KSO_WM_BEAUTIFY_FLAG" val="#wm#"/>
  <p:tag name="KSO_WM_DIAGRAM_GROUP_CODE" val="l1-1"/>
  <p:tag name="KSO_WM_TAG_VERSION" val="1.0"/>
  <p:tag name="KSO_WM_UNIT_FILL_FORE_SCHEMECOLOR_INDEX" val="5"/>
  <p:tag name="KSO_WM_UNIT_FILL_TYPE" val="1"/>
  <p:tag name="KSO_WM_UNIT_TEXT_FILL_FORE_SCHEMECOLOR_INDEX" val="13"/>
  <p:tag name="KSO_WM_UNIT_TEXT_FILL_TYPE" val="1"/>
</p:tagLst>
</file>

<file path=ppt/tags/tag365.xml><?xml version="1.0" encoding="utf-8"?>
<p:tagLst xmlns:p="http://schemas.openxmlformats.org/presentationml/2006/main">
  <p:tag name="KSO_WM_TEMPLATE_CATEGORY" val="diagram"/>
  <p:tag name="KSO_WM_TEMPLATE_INDEX" val="160088"/>
  <p:tag name="KSO_WM_UNIT_TYPE" val="l_i"/>
  <p:tag name="KSO_WM_UNIT_INDEX" val="1_11"/>
  <p:tag name="KSO_WM_UNIT_ID" val="260*l_i*1_11"/>
  <p:tag name="KSO_WM_UNIT_CLEAR" val="1"/>
  <p:tag name="KSO_WM_UNIT_LAYERLEVEL" val="1_1"/>
  <p:tag name="KSO_WM_BEAUTIFY_FLAG" val="#wm#"/>
  <p:tag name="KSO_WM_DIAGRAM_GROUP_CODE" val="l1-1"/>
  <p:tag name="KSO_WM_TAG_VERSION" val="1.0"/>
  <p:tag name="KSO_WM_UNIT_FILL_FORE_SCHEMECOLOR_INDEX" val="5"/>
  <p:tag name="KSO_WM_UNIT_FILL_TYPE" val="1"/>
  <p:tag name="KSO_WM_UNIT_TEXT_FILL_FORE_SCHEMECOLOR_INDEX" val="14"/>
  <p:tag name="KSO_WM_UNIT_TEXT_FILL_TYPE" val="1"/>
</p:tagLst>
</file>

<file path=ppt/tags/tag366.xml><?xml version="1.0" encoding="utf-8"?>
<p:tagLst xmlns:p="http://schemas.openxmlformats.org/presentationml/2006/main">
  <p:tag name="KSO_WM_TEMPLATE_CATEGORY" val="diagram"/>
  <p:tag name="KSO_WM_TEMPLATE_INDEX" val="160088"/>
  <p:tag name="KSO_WM_UNIT_TYPE" val="l_h_f"/>
  <p:tag name="KSO_WM_UNIT_INDEX" val="1_1_1"/>
  <p:tag name="KSO_WM_UNIT_ID" val="260*l_h_f*1_1_1"/>
  <p:tag name="KSO_WM_UNIT_CLEAR" val="1"/>
  <p:tag name="KSO_WM_UNIT_LAYERLEVEL" val="1_1_1"/>
  <p:tag name="KSO_WM_UNIT_VALUE" val="20"/>
  <p:tag name="KSO_WM_UNIT_HIGHLIGHT" val="0"/>
  <p:tag name="KSO_WM_UNIT_COMPATIBLE" val="0"/>
  <p:tag name="KSO_WM_BEAUTIFY_FLAG" val="#wm#"/>
  <p:tag name="KSO_WM_UNIT_PRESET_TEXT" val="LOREM"/>
  <p:tag name="KSO_WM_DIAGRAM_GROUP_CODE" val="l1-1"/>
  <p:tag name="KSO_WM_TAG_VERSION" val="1.0"/>
  <p:tag name="KSO_WM_UNIT_FILL_FORE_SCHEMECOLOR_INDEX" val="5"/>
  <p:tag name="KSO_WM_UNIT_FILL_TYPE" val="1"/>
  <p:tag name="KSO_WM_UNIT_TEXT_FILL_FORE_SCHEMECOLOR_INDEX" val="14"/>
  <p:tag name="KSO_WM_UNIT_TEXT_FILL_TYPE" val="1"/>
</p:tagLst>
</file>

<file path=ppt/tags/tag367.xml><?xml version="1.0" encoding="utf-8"?>
<p:tagLst xmlns:p="http://schemas.openxmlformats.org/presentationml/2006/main">
  <p:tag name="KSO_WM_TEMPLATE_CATEGORY" val="diagram"/>
  <p:tag name="KSO_WM_TEMPLATE_INDEX" val="160088"/>
  <p:tag name="KSO_WM_UNIT_TYPE" val="l_i"/>
  <p:tag name="KSO_WM_UNIT_INDEX" val="1_12"/>
  <p:tag name="KSO_WM_UNIT_ID" val="260*l_i*1_12"/>
  <p:tag name="KSO_WM_UNIT_CLEAR" val="1"/>
  <p:tag name="KSO_WM_UNIT_LAYERLEVEL" val="1_1"/>
  <p:tag name="KSO_WM_BEAUTIFY_FLAG" val="#wm#"/>
  <p:tag name="KSO_WM_DIAGRAM_GROUP_CODE" val="l1-1"/>
  <p:tag name="KSO_WM_TAG_VERSION" val="1.0"/>
  <p:tag name="KSO_WM_UNIT_FILL_FORE_SCHEMECOLOR_INDEX" val="5"/>
  <p:tag name="KSO_WM_UNIT_FILL_TYPE" val="1"/>
  <p:tag name="KSO_WM_UNIT_TEXT_FILL_FORE_SCHEMECOLOR_INDEX" val="2"/>
  <p:tag name="KSO_WM_UNIT_TEXT_FILL_TYPE" val="1"/>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i*1_1"/>
  <p:tag name="KSO_WM_TEMPLATE_CATEGORY" val="diagram"/>
  <p:tag name="KSO_WM_TEMPLATE_INDEX" val="20201448"/>
  <p:tag name="KSO_WM_UNIT_LAYERLEVEL" val="1_1"/>
  <p:tag name="KSO_WM_TAG_VERSION" val="1.0"/>
  <p:tag name="KSO_WM_BEAUTIFY_FLAG" val="#wm#"/>
  <p:tag name="KSO_WM_DIAGRAM_GROUP_CODE" val="m1-1"/>
  <p:tag name="KSO_WM_UNIT_TYPE" val="m_i"/>
  <p:tag name="KSO_WM_UNIT_INDEX" val="1_1"/>
  <p:tag name="KSO_WM_UNIT_LINE_FORE_SCHEMECOLOR_INDEX" val="14"/>
  <p:tag name="KSO_WM_UNIT_LINE_FILL_TYPE" val="2"/>
  <p:tag name="KSO_WM_UNIT_USESOURCEFORMAT_APPLY" val="1"/>
  <p:tag name="KSO_WM_UNIT_DIAGRAM_SCHEMECOLOR_ID" val="3"/>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i*1_2"/>
  <p:tag name="KSO_WM_TEMPLATE_CATEGORY" val="diagram"/>
  <p:tag name="KSO_WM_TEMPLATE_INDEX" val="20201448"/>
  <p:tag name="KSO_WM_UNIT_LAYERLEVEL" val="1_1"/>
  <p:tag name="KSO_WM_TAG_VERSION" val="1.0"/>
  <p:tag name="KSO_WM_BEAUTIFY_FLAG" val="#wm#"/>
  <p:tag name="KSO_WM_DIAGRAM_GROUP_CODE" val="m1-1"/>
  <p:tag name="KSO_WM_UNIT_TYPE" val="m_i"/>
  <p:tag name="KSO_WM_UNIT_INDEX" val="1_2"/>
  <p:tag name="KSO_WM_UNIT_LINE_FORE_SCHEMECOLOR_INDEX" val="14"/>
  <p:tag name="KSO_WM_UNIT_LINE_FILL_TYPE" val="2"/>
  <p:tag name="KSO_WM_UNIT_USESOURCEFORMAT_APPLY" val="1"/>
  <p:tag name="KSO_WM_UNIT_DIAGRAM_SCHEMECOLOR_ID" val="3"/>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i*1_3"/>
  <p:tag name="KSO_WM_TEMPLATE_CATEGORY" val="diagram"/>
  <p:tag name="KSO_WM_TEMPLATE_INDEX" val="20201448"/>
  <p:tag name="KSO_WM_UNIT_LAYERLEVEL" val="1_1"/>
  <p:tag name="KSO_WM_TAG_VERSION" val="1.0"/>
  <p:tag name="KSO_WM_BEAUTIFY_FLAG" val="#wm#"/>
  <p:tag name="KSO_WM_DIAGRAM_GROUP_CODE" val="m1-1"/>
  <p:tag name="KSO_WM_UNIT_TYPE" val="m_i"/>
  <p:tag name="KSO_WM_UNIT_INDEX" val="1_3"/>
  <p:tag name="KSO_WM_UNIT_LINE_FORE_SCHEMECOLOR_INDEX" val="14"/>
  <p:tag name="KSO_WM_UNIT_LINE_FILL_TYPE" val="2"/>
  <p:tag name="KSO_WM_UNIT_USESOURCEFORMAT_APPLY" val="1"/>
  <p:tag name="KSO_WM_UNIT_DIAGRAM_SCHEMECOLOR_ID" val="3"/>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3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1"/>
  <p:tag name="KSO_WM_UNIT_FILL_FORE_SCHEMECOLOR_INDEX" val="7"/>
  <p:tag name="KSO_WM_UNIT_FILL_TYPE" val="1"/>
  <p:tag name="KSO_WM_UNIT_USESOURCEFORMAT_APPLY" val="1"/>
  <p:tag name="KSO_WM_UNIT_DIAGRAM_SCHEMECOLOR_ID" val="3"/>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2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1"/>
  <p:tag name="KSO_WM_UNIT_FILL_FORE_SCHEMECOLOR_INDEX" val="6"/>
  <p:tag name="KSO_WM_UNIT_FILL_TYPE" val="1"/>
  <p:tag name="KSO_WM_UNIT_USESOURCEFORMAT_APPLY" val="1"/>
  <p:tag name="KSO_WM_UNIT_DIAGRAM_SCHEMECOLOR_ID" val="3"/>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1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1"/>
  <p:tag name="KSO_WM_UNIT_FILL_FORE_SCHEMECOLOR_INDEX" val="5"/>
  <p:tag name="KSO_WM_UNIT_FILL_TYPE" val="1"/>
  <p:tag name="KSO_WM_UNIT_USESOURCEFORMAT_APPLY" val="1"/>
  <p:tag name="KSO_WM_UNIT_DIAGRAM_SCHEMECOLOR_ID" val="3"/>
</p:tagLst>
</file>

<file path=ppt/tags/tag3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3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2"/>
  <p:tag name="KSO_WM_UNIT_USESOURCEFORMAT_APPLY" val="1"/>
  <p:tag name="KSO_WM_UNIT_DIAGRAM_SCHEMECOLOR_ID" val="3"/>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2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2"/>
  <p:tag name="KSO_WM_UNIT_USESOURCEFORMAT_APPLY" val="1"/>
  <p:tag name="KSO_WM_UNIT_DIAGRAM_SCHEMECOLOR_ID" val="3"/>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1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2"/>
  <p:tag name="KSO_WM_UNIT_USESOURCEFORMAT_APPLY" val="1"/>
  <p:tag name="KSO_WM_UNIT_DIAGRAM_SCHEMECOLOR_ID" val="3"/>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1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3"/>
  <p:tag name="KSO_WM_UNIT_FILL_FORE_SCHEMECOLOR_INDEX" val="14"/>
  <p:tag name="KSO_WM_UNIT_FILL_TYPE" val="1"/>
  <p:tag name="KSO_WM_UNIT_USESOURCEFORMAT_APPLY" val="1"/>
  <p:tag name="KSO_WM_UNIT_DIAGRAM_SCHEMECOLOR_ID" val="3"/>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1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4"/>
  <p:tag name="KSO_WM_UNIT_USESOURCEFORMAT_APPLY" val="1"/>
  <p:tag name="KSO_WM_UNIT_DIAGRAM_SCHEMECOLOR_ID" val="3"/>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2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3"/>
  <p:tag name="KSO_WM_UNIT_FILL_FORE_SCHEMECOLOR_INDEX" val="14"/>
  <p:tag name="KSO_WM_UNIT_FILL_TYPE" val="1"/>
  <p:tag name="KSO_WM_UNIT_USESOURCEFORMAT_APPLY" val="1"/>
  <p:tag name="KSO_WM_UNIT_DIAGRAM_SCHEMECOLOR_ID" val="3"/>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2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4"/>
  <p:tag name="KSO_WM_UNIT_LINE_FORE_SCHEMECOLOR_INDEX" val="6"/>
  <p:tag name="KSO_WM_UNIT_LINE_FILL_TYPE" val="2"/>
  <p:tag name="KSO_WM_UNIT_USESOURCEFORMAT_APPLY" val="1"/>
  <p:tag name="KSO_WM_UNIT_DIAGRAM_SCHEMECOLOR_ID" val="3"/>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3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3"/>
  <p:tag name="KSO_WM_UNIT_FILL_FORE_SCHEMECOLOR_INDEX" val="14"/>
  <p:tag name="KSO_WM_UNIT_FILL_TYPE" val="1"/>
  <p:tag name="KSO_WM_UNIT_USESOURCEFORMAT_APPLY" val="1"/>
  <p:tag name="KSO_WM_UNIT_DIAGRAM_SCHEMECOLOR_ID" val="3"/>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3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4"/>
  <p:tag name="KSO_WM_UNIT_USESOURCEFORMAT_APPLY" val="1"/>
  <p:tag name="KSO_WM_UNIT_DIAGRAM_SCHEMECOLOR_ID" val="3"/>
</p:tagLst>
</file>

<file path=ppt/tags/tag3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f*1_1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78"/>
  <p:tag name="KSO_WM_DIAGRAM_GROUP_CODE" val="m1-1"/>
  <p:tag name="KSO_WM_UNIT_TYPE" val="m_h_f"/>
  <p:tag name="KSO_WM_UNIT_INDEX" val="1_1_1"/>
  <p:tag name="KSO_WM_UNIT_TEXT_FILL_FORE_SCHEMECOLOR_INDEX" val="13"/>
  <p:tag name="KSO_WM_UNIT_TEXT_FILL_TYPE" val="1"/>
  <p:tag name="KSO_WM_UNIT_USESOURCEFORMAT_APPLY" val="1"/>
  <p:tag name="KSO_WM_UNIT_DIAGRAM_SCHEMECOLOR_ID" val="3"/>
</p:tagLst>
</file>

<file path=ppt/tags/tag3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f*1_2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78"/>
  <p:tag name="KSO_WM_DIAGRAM_GROUP_CODE" val="m1-1"/>
  <p:tag name="KSO_WM_UNIT_TYPE" val="m_h_f"/>
  <p:tag name="KSO_WM_UNIT_INDEX" val="1_2_1"/>
  <p:tag name="KSO_WM_UNIT_TEXT_FILL_FORE_SCHEMECOLOR_INDEX" val="13"/>
  <p:tag name="KSO_WM_UNIT_TEXT_FILL_TYPE" val="1"/>
  <p:tag name="KSO_WM_UNIT_USESOURCEFORMAT_APPLY" val="1"/>
  <p:tag name="KSO_WM_UNIT_DIAGRAM_SCHEMECOLOR_ID" val="3"/>
</p:tagLst>
</file>

<file path=ppt/tags/tag3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f*1_3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78"/>
  <p:tag name="KSO_WM_DIAGRAM_GROUP_CODE" val="m1-1"/>
  <p:tag name="KSO_WM_UNIT_TYPE" val="m_h_f"/>
  <p:tag name="KSO_WM_UNIT_INDEX" val="1_3_1"/>
  <p:tag name="KSO_WM_UNIT_TEXT_FILL_FORE_SCHEMECOLOR_INDEX" val="13"/>
  <p:tag name="KSO_WM_UNIT_TEXT_FILL_TYPE" val="1"/>
  <p:tag name="KSO_WM_UNIT_USESOURCEFORMAT_APPLY" val="1"/>
  <p:tag name="KSO_WM_UNIT_DIAGRAM_SCHEMECOLOR_ID" val="3"/>
</p:tagLst>
</file>

<file path=ppt/tags/tag386.xml><?xml version="1.0" encoding="utf-8"?>
<p:tagLst xmlns:p="http://schemas.openxmlformats.org/presentationml/2006/main">
  <p:tag name="KSO_WM_BEAUTIFY_FLAG" val="#wm#"/>
  <p:tag name="KSO_WM_TEMPLATE_CATEGORY" val="diagram"/>
  <p:tag name="KSO_WM_TEMPLATE_INDEX" val="20201395"/>
  <p:tag name="KSO_WM_SLIDE_ID" val="diagram20201395_1"/>
  <p:tag name="KSO_WM_TEMPLATE_SUBCATEGORY" val="0"/>
  <p:tag name="KSO_WM_SLIDE_TYPE" val="text"/>
  <p:tag name="KSO_WM_SLIDE_SUBTYPE" val="diag"/>
  <p:tag name="KSO_WM_SLIDE_ITEM_CNT" val="4"/>
  <p:tag name="KSO_WM_SLIDE_INDEX" val="1"/>
  <p:tag name="KSO_WM_SLIDE_SIZE" val="945.574*187.107"/>
  <p:tag name="KSO_WM_SLIDE_POSITION" val="7.21307*247.553"/>
  <p:tag name="KSO_WM_DIAGRAM_GROUP_CODE" val="m1-1"/>
  <p:tag name="KSO_WM_SLIDE_DIAGTYPE" val="m"/>
  <p:tag name="KSO_WM_TAG_VERSION" val="1.0"/>
  <p:tag name="KSO_WM_SLIDE_LAYOUT" val="a_b_m"/>
  <p:tag name="KSO_WM_SLIDE_LAYOUT_CNT" val="1_1_1"/>
</p:tagLst>
</file>

<file path=ppt/tags/tag387.xml><?xml version="1.0" encoding="utf-8"?>
<p:tagLst xmlns:p="http://schemas.openxmlformats.org/presentationml/2006/main">
  <p:tag name="KSO_WM_UNIT_TABLE_BEAUTIFY" val="smartTable{7308619d-0d4e-4411-b316-edd612f6a831}"/>
</p:tagLst>
</file>

<file path=ppt/tags/tag388.xml><?xml version="1.0" encoding="utf-8"?>
<p:tagLst xmlns:p="http://schemas.openxmlformats.org/presentationml/2006/main">
  <p:tag name="KSO_WM_UNIT_HIGHLIGHT" val="0"/>
  <p:tag name="KSO_WM_UNIT_COMPATIBLE" val="0"/>
  <p:tag name="KSO_WM_DIAGRAM_GROUP_CODE" val="n1-1"/>
  <p:tag name="KSO_WM_UNIT_TYPE" val="n_i"/>
  <p:tag name="KSO_WM_UNIT_INDEX" val="1_1"/>
  <p:tag name="KSO_WM_UNIT_ID" val="diagram20187638_2*n_i*1_1"/>
  <p:tag name="KSO_WM_TEMPLATE_CATEGORY" val="diagram"/>
  <p:tag name="KSO_WM_TEMPLATE_INDEX" val="20187638"/>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389.xml><?xml version="1.0" encoding="utf-8"?>
<p:tagLst xmlns:p="http://schemas.openxmlformats.org/presentationml/2006/main">
  <p:tag name="KSO_WM_UNIT_HIGHLIGHT" val="0"/>
  <p:tag name="KSO_WM_UNIT_COMPATIBLE" val="0"/>
  <p:tag name="KSO_WM_DIAGRAM_GROUP_CODE" val="n1-1"/>
  <p:tag name="KSO_WM_UNIT_TYPE" val="n_h_h_i"/>
  <p:tag name="KSO_WM_UNIT_INDEX" val="1_2_3_1"/>
  <p:tag name="KSO_WM_UNIT_ID" val="diagram20187638_2*n_h_h_i*1_2_3_1"/>
  <p:tag name="KSO_WM_TEMPLATE_CATEGORY" val="diagram"/>
  <p:tag name="KSO_WM_TEMPLATE_INDEX" val="20187638"/>
  <p:tag name="KSO_WM_UNIT_LAYERLEVEL" val="1_1_1_1"/>
  <p:tag name="KSO_WM_TAG_VERSION" val="1.0"/>
  <p:tag name="KSO_WM_BEAUTIFY_FLAG" val="#wm#"/>
  <p:tag name="KSO_WM_UNIT_DIAGRAM_ISNUMVISUAL" val="0"/>
  <p:tag name="KSO_WM_UNIT_DIAGRAM_ISREFERUNIT" val="0"/>
  <p:tag name="KSO_WM_UNIT_FILL_FORE_SCHEMECOLOR_INDEX" val="8"/>
  <p:tag name="KSO_WM_UNIT_FILL_TYPE" val="1"/>
  <p:tag name="KSO_WM_UNIT_TEXT_FILL_FORE_SCHEMECOLOR_INDEX" val="2"/>
  <p:tag name="KSO_WM_UNIT_TEXT_FILL_TYPE" val="1"/>
  <p:tag name="KSO_WM_UNIT_USESOURCEFORMAT_APPLY" val="1"/>
  <p:tag name="KSO_WM_UNIT_DIAGRAM_SCHEMECOLOR_ID" val="3"/>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0.xml><?xml version="1.0" encoding="utf-8"?>
<p:tagLst xmlns:p="http://schemas.openxmlformats.org/presentationml/2006/main">
  <p:tag name="KSO_WM_UNIT_HIGHLIGHT" val="0"/>
  <p:tag name="KSO_WM_UNIT_COMPATIBLE" val="0"/>
  <p:tag name="KSO_WM_DIAGRAM_GROUP_CODE" val="n1-1"/>
  <p:tag name="KSO_WM_UNIT_TYPE" val="n_h_i"/>
  <p:tag name="KSO_WM_UNIT_INDEX" val="1_1_1"/>
  <p:tag name="KSO_WM_UNIT_ID" val="diagram20187638_2*n_h_i*1_1_1"/>
  <p:tag name="KSO_WM_TEMPLATE_CATEGORY" val="diagram"/>
  <p:tag name="KSO_WM_TEMPLATE_INDEX" val="20187638"/>
  <p:tag name="KSO_WM_UNIT_LAYERLEVEL" val="1_1_1"/>
  <p:tag name="KSO_WM_TAG_VERSION" val="1.0"/>
  <p:tag name="KSO_WM_BEAUTIFY_FLAG" val="#wm#"/>
  <p:tag name="KSO_WM_UNIT_DIAGRAM_ISNUMVISUAL" val="0"/>
  <p:tag name="KSO_WM_UNIT_DIAGRAM_ISREFERUNIT" val="0"/>
  <p:tag name="KSO_WM_UNIT_FILL_FORE_SCHEMECOLOR_INDEX" val="1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 name="KSO_WM_UNIT_DIAGRAM_SCHEMECOLOR_ID" val="3"/>
</p:tagLst>
</file>

<file path=ppt/tags/tag391.xml><?xml version="1.0" encoding="utf-8"?>
<p:tagLst xmlns:p="http://schemas.openxmlformats.org/presentationml/2006/main">
  <p:tag name="KSO_WM_UNIT_HIGHLIGHT" val="0"/>
  <p:tag name="KSO_WM_UNIT_COMPATIBLE" val="0"/>
  <p:tag name="KSO_WM_DIAGRAM_GROUP_CODE" val="n1-1"/>
  <p:tag name="KSO_WM_UNIT_TYPE" val="n_h_i"/>
  <p:tag name="KSO_WM_UNIT_INDEX" val="1_1_2"/>
  <p:tag name="KSO_WM_UNIT_ID" val="diagram20187638_2*n_h_i*1_1_2"/>
  <p:tag name="KSO_WM_TEMPLATE_CATEGORY" val="diagram"/>
  <p:tag name="KSO_WM_TEMPLATE_INDEX" val="20187638"/>
  <p:tag name="KSO_WM_UNIT_LAYERLEVEL" val="1_1_1"/>
  <p:tag name="KSO_WM_TAG_VERSION" val="1.0"/>
  <p:tag name="KSO_WM_BEAUTIFY_FLAG" val="#wm#"/>
  <p:tag name="KSO_WM_UNIT_DIAGRAM_ISNUMVISUAL" val="0"/>
  <p:tag name="KSO_WM_UNIT_DIAGRAM_ISREFERUNIT" val="0"/>
  <p:tag name="KSO_WM_UNIT_FILL_FORE_SCHEMECOLOR_INDEX" val="1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 name="KSO_WM_UNIT_DIAGRAM_SCHEMECOLOR_ID" val="3"/>
</p:tagLst>
</file>

<file path=ppt/tags/tag392.xml><?xml version="1.0" encoding="utf-8"?>
<p:tagLst xmlns:p="http://schemas.openxmlformats.org/presentationml/2006/main">
  <p:tag name="KSO_WM_UNIT_HIGHLIGHT" val="0"/>
  <p:tag name="KSO_WM_UNIT_COMPATIBLE" val="0"/>
  <p:tag name="KSO_WM_DIAGRAM_GROUP_CODE" val="n1-1"/>
  <p:tag name="KSO_WM_UNIT_TYPE" val="n_h_i"/>
  <p:tag name="KSO_WM_UNIT_INDEX" val="1_1_3"/>
  <p:tag name="KSO_WM_UNIT_ID" val="diagram20187638_2*n_h_i*1_1_3"/>
  <p:tag name="KSO_WM_TEMPLATE_CATEGORY" val="diagram"/>
  <p:tag name="KSO_WM_TEMPLATE_INDEX" val="20187638"/>
  <p:tag name="KSO_WM_UNIT_LAYERLEVEL" val="1_1_1"/>
  <p:tag name="KSO_WM_TAG_VERSION" val="1.0"/>
  <p:tag name="KSO_WM_BEAUTIFY_FLAG" val="#wm#"/>
  <p:tag name="KSO_WM_UNIT_DIAGRAM_ISNUMVISUAL" val="0"/>
  <p:tag name="KSO_WM_UNIT_DIAGRAM_ISREFERUNIT" val="0"/>
  <p:tag name="KSO_WM_UNIT_FILL_FORE_SCHEMECOLOR_INDEX" val="1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 name="KSO_WM_UNIT_DIAGRAM_SCHEMECOLOR_ID" val="3"/>
</p:tagLst>
</file>

<file path=ppt/tags/tag393.xml><?xml version="1.0" encoding="utf-8"?>
<p:tagLst xmlns:p="http://schemas.openxmlformats.org/presentationml/2006/main">
  <p:tag name="KSO_WM_UNIT_HIGHLIGHT" val="0"/>
  <p:tag name="KSO_WM_UNIT_COMPATIBLE" val="0"/>
  <p:tag name="KSO_WM_DIAGRAM_GROUP_CODE" val="n1-1"/>
  <p:tag name="KSO_WM_UNIT_TYPE" val="n_h_i"/>
  <p:tag name="KSO_WM_UNIT_INDEX" val="1_1_4"/>
  <p:tag name="KSO_WM_UNIT_ID" val="diagram20187638_2*n_h_i*1_1_4"/>
  <p:tag name="KSO_WM_TEMPLATE_CATEGORY" val="diagram"/>
  <p:tag name="KSO_WM_TEMPLATE_INDEX" val="20187638"/>
  <p:tag name="KSO_WM_UNIT_LAYERLEVEL" val="1_1_1"/>
  <p:tag name="KSO_WM_TAG_VERSION" val="1.0"/>
  <p:tag name="KSO_WM_BEAUTIFY_FLAG" val="#wm#"/>
  <p:tag name="KSO_WM_UNIT_DIAGRAM_ISNUMVISUAL" val="0"/>
  <p:tag name="KSO_WM_UNIT_DIAGRAM_ISREFERUNIT" val="0"/>
  <p:tag name="KSO_WM_UNIT_FILL_FORE_SCHEMECOLOR_INDEX" val="1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 name="KSO_WM_UNIT_DIAGRAM_SCHEMECOLOR_ID" val="3"/>
</p:tagLst>
</file>

<file path=ppt/tags/tag394.xml><?xml version="1.0" encoding="utf-8"?>
<p:tagLst xmlns:p="http://schemas.openxmlformats.org/presentationml/2006/main">
  <p:tag name="KSO_WM_UNIT_HIGHLIGHT" val="0"/>
  <p:tag name="KSO_WM_UNIT_COMPATIBLE" val="0"/>
  <p:tag name="KSO_WM_DIAGRAM_GROUP_CODE" val="n1-1"/>
  <p:tag name="KSO_WM_UNIT_TYPE" val="n_h_h_i"/>
  <p:tag name="KSO_WM_UNIT_INDEX" val="1_2_1_1"/>
  <p:tag name="KSO_WM_UNIT_ID" val="diagram20187638_2*n_h_h_i*1_2_1_1"/>
  <p:tag name="KSO_WM_TEMPLATE_CATEGORY" val="diagram"/>
  <p:tag name="KSO_WM_TEMPLATE_INDEX" val="20187638"/>
  <p:tag name="KSO_WM_UNIT_LAYERLEVEL" val="1_1_1_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3"/>
</p:tagLst>
</file>

<file path=ppt/tags/tag395.xml><?xml version="1.0" encoding="utf-8"?>
<p:tagLst xmlns:p="http://schemas.openxmlformats.org/presentationml/2006/main">
  <p:tag name="KSO_WM_UNIT_ISCONTENTSTITLE" val="0"/>
  <p:tag name="KSO_WM_UNIT_VALUE" val="6"/>
  <p:tag name="KSO_WM_UNIT_HIGHLIGHT" val="0"/>
  <p:tag name="KSO_WM_UNIT_COMPATIBLE" val="0"/>
  <p:tag name="KSO_WM_DIAGRAM_GROUP_CODE" val="n1-1"/>
  <p:tag name="KSO_WM_UNIT_TYPE" val="n_h_a"/>
  <p:tag name="KSO_WM_UNIT_INDEX" val="1_1_1"/>
  <p:tag name="KSO_WM_UNIT_ID" val="diagram20187638_2*n_h_a*1_1_1"/>
  <p:tag name="KSO_WM_TEMPLATE_CATEGORY" val="diagram"/>
  <p:tag name="KSO_WM_TEMPLATE_INDEX" val="20187638"/>
  <p:tag name="KSO_WM_UNIT_LAYERLEVEL" val="1_1_1"/>
  <p:tag name="KSO_WM_TAG_VERSION" val="1.0"/>
  <p:tag name="KSO_WM_BEAUTIFY_FLAG" val="#wm#"/>
  <p:tag name="KSO_WM_UNIT_PRESET_TEXT" val="添加标题"/>
  <p:tag name="KSO_WM_UNIT_NOCLEAR" val="0"/>
  <p:tag name="KSO_WM_UNIT_DIAGRAM_ISNUMVISUAL" val="0"/>
  <p:tag name="KSO_WM_UNIT_DIAGRAM_ISREFERUNIT" val="0"/>
  <p:tag name="KSO_WM_UNIT_TEXT_FILL_FORE_SCHEMECOLOR_INDEX" val="8"/>
  <p:tag name="KSO_WM_UNIT_TEXT_FILL_TYPE" val="1"/>
  <p:tag name="KSO_WM_UNIT_USESOURCEFORMAT_APPLY" val="1"/>
  <p:tag name="KSO_WM_UNIT_DIAGRAM_SCHEMECOLOR_ID" val="3"/>
</p:tagLst>
</file>

<file path=ppt/tags/tag396.xml><?xml version="1.0" encoding="utf-8"?>
<p:tagLst xmlns:p="http://schemas.openxmlformats.org/presentationml/2006/main">
  <p:tag name="KSO_WM_UNIT_VALUE" val="32"/>
  <p:tag name="KSO_WM_UNIT_HIGHLIGHT" val="0"/>
  <p:tag name="KSO_WM_UNIT_COMPATIBLE" val="0"/>
  <p:tag name="KSO_WM_DIAGRAM_GROUP_CODE" val="n1-1"/>
  <p:tag name="KSO_WM_UNIT_TYPE" val="n_h_h_f"/>
  <p:tag name="KSO_WM_UNIT_INDEX" val="1_2_2_1"/>
  <p:tag name="KSO_WM_UNIT_ID" val="diagram20187638_2*n_h_h_f*1_2_2_1"/>
  <p:tag name="KSO_WM_TEMPLATE_CATEGORY" val="diagram"/>
  <p:tag name="KSO_WM_TEMPLATE_INDEX" val="20187638"/>
  <p:tag name="KSO_WM_UNIT_LAYERLEVEL" val="1_1_1_1"/>
  <p:tag name="KSO_WM_TAG_VERSION" val="1.0"/>
  <p:tag name="KSO_WM_BEAUTIFY_FLAG" val="#wm#"/>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3"/>
</p:tagLst>
</file>

<file path=ppt/tags/tag397.xml><?xml version="1.0" encoding="utf-8"?>
<p:tagLst xmlns:p="http://schemas.openxmlformats.org/presentationml/2006/main">
  <p:tag name="KSO_WM_UNIT_ISCONTENTSTITLE" val="0"/>
  <p:tag name="KSO_WM_UNIT_VALUE" val="6"/>
  <p:tag name="KSO_WM_UNIT_HIGHLIGHT" val="0"/>
  <p:tag name="KSO_WM_UNIT_COMPATIBLE" val="0"/>
  <p:tag name="KSO_WM_DIAGRAM_GROUP_CODE" val="n1-1"/>
  <p:tag name="KSO_WM_UNIT_TYPE" val="n_h_h_a"/>
  <p:tag name="KSO_WM_UNIT_INDEX" val="1_2_2_1"/>
  <p:tag name="KSO_WM_UNIT_ID" val="diagram20187638_2*n_h_h_a*1_2_2_1"/>
  <p:tag name="KSO_WM_TEMPLATE_CATEGORY" val="diagram"/>
  <p:tag name="KSO_WM_TEMPLATE_INDEX" val="20187638"/>
  <p:tag name="KSO_WM_UNIT_LAYERLEVEL" val="1_1_1_1"/>
  <p:tag name="KSO_WM_TAG_VERSION" val="1.0"/>
  <p:tag name="KSO_WM_BEAUTIFY_FLAG" val="#wm#"/>
  <p:tag name="KSO_WM_UNIT_PRESET_TEXT" val="添加标题"/>
  <p:tag name="KSO_WM_UNIT_NOCLEAR" val="0"/>
  <p:tag name="KSO_WM_UNIT_DIAGRAM_ISNUMVISUAL" val="0"/>
  <p:tag name="KSO_WM_UNIT_DIAGRAM_ISREFERUNIT" val="0"/>
  <p:tag name="KSO_WM_UNIT_TEXT_FILL_FORE_SCHEMECOLOR_INDEX" val="6"/>
  <p:tag name="KSO_WM_UNIT_TEXT_FILL_TYPE" val="1"/>
  <p:tag name="KSO_WM_UNIT_USESOURCEFORMAT_APPLY" val="1"/>
  <p:tag name="KSO_WM_UNIT_DIAGRAM_SCHEMECOLOR_ID" val="3"/>
</p:tagLst>
</file>

<file path=ppt/tags/tag398.xml><?xml version="1.0" encoding="utf-8"?>
<p:tagLst xmlns:p="http://schemas.openxmlformats.org/presentationml/2006/main">
  <p:tag name="KSO_WM_UNIT_VALUE" val="32"/>
  <p:tag name="KSO_WM_UNIT_HIGHLIGHT" val="0"/>
  <p:tag name="KSO_WM_UNIT_COMPATIBLE" val="0"/>
  <p:tag name="KSO_WM_DIAGRAM_GROUP_CODE" val="n1-1"/>
  <p:tag name="KSO_WM_UNIT_TYPE" val="n_h_h_f"/>
  <p:tag name="KSO_WM_UNIT_INDEX" val="1_2_1_1"/>
  <p:tag name="KSO_WM_UNIT_ID" val="diagram20187638_2*n_h_h_f*1_2_1_1"/>
  <p:tag name="KSO_WM_TEMPLATE_CATEGORY" val="diagram"/>
  <p:tag name="KSO_WM_TEMPLATE_INDEX" val="20187638"/>
  <p:tag name="KSO_WM_UNIT_LAYERLEVEL" val="1_1_1_1"/>
  <p:tag name="KSO_WM_TAG_VERSION" val="1.0"/>
  <p:tag name="KSO_WM_BEAUTIFY_FLAG" val="#wm#"/>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3"/>
</p:tagLst>
</file>

<file path=ppt/tags/tag399.xml><?xml version="1.0" encoding="utf-8"?>
<p:tagLst xmlns:p="http://schemas.openxmlformats.org/presentationml/2006/main">
  <p:tag name="KSO_WM_UNIT_ISCONTENTSTITLE" val="0"/>
  <p:tag name="KSO_WM_UNIT_VALUE" val="6"/>
  <p:tag name="KSO_WM_UNIT_HIGHLIGHT" val="0"/>
  <p:tag name="KSO_WM_UNIT_COMPATIBLE" val="0"/>
  <p:tag name="KSO_WM_DIAGRAM_GROUP_CODE" val="n1-1"/>
  <p:tag name="KSO_WM_UNIT_TYPE" val="n_h_h_a"/>
  <p:tag name="KSO_WM_UNIT_INDEX" val="1_2_1_1"/>
  <p:tag name="KSO_WM_UNIT_ID" val="diagram20187638_2*n_h_h_a*1_2_1_1"/>
  <p:tag name="KSO_WM_TEMPLATE_CATEGORY" val="diagram"/>
  <p:tag name="KSO_WM_TEMPLATE_INDEX" val="20187638"/>
  <p:tag name="KSO_WM_UNIT_LAYERLEVEL" val="1_1_1_1"/>
  <p:tag name="KSO_WM_TAG_VERSION" val="1.0"/>
  <p:tag name="KSO_WM_BEAUTIFY_FLAG" val="#wm#"/>
  <p:tag name="KSO_WM_UNIT_PRESET_TEXT" val="添加标题"/>
  <p:tag name="KSO_WM_UNIT_NOCLEAR" val="0"/>
  <p:tag name="KSO_WM_UNIT_DIAGRAM_ISNUMVISUAL" val="0"/>
  <p:tag name="KSO_WM_UNIT_DIAGRAM_ISREFERUNIT" val="0"/>
  <p:tag name="KSO_WM_UNIT_TEXT_FILL_FORE_SCHEMECOLOR_INDEX" val="5"/>
  <p:tag name="KSO_WM_UNIT_TEXT_FILL_TYPE" val="1"/>
  <p:tag name="KSO_WM_UNIT_USESOURCEFORMAT_APPLY" val="1"/>
  <p:tag name="KSO_WM_UNIT_DIAGRAM_SCHEMECOLOR_ID" val="3"/>
</p:tagLst>
</file>

<file path=ppt/tags/tag4.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00.xml><?xml version="1.0" encoding="utf-8"?>
<p:tagLst xmlns:p="http://schemas.openxmlformats.org/presentationml/2006/main">
  <p:tag name="KSO_WM_UNIT_HIGHLIGHT" val="0"/>
  <p:tag name="KSO_WM_UNIT_COMPATIBLE" val="0"/>
  <p:tag name="KSO_WM_DIAGRAM_GROUP_CODE" val="n1-1"/>
  <p:tag name="KSO_WM_UNIT_TYPE" val="n_h_h_i"/>
  <p:tag name="KSO_WM_UNIT_INDEX" val="1_2_3_2"/>
  <p:tag name="KSO_WM_UNIT_ID" val="diagram20187638_2*n_h_h_i*1_2_3_2"/>
  <p:tag name="KSO_WM_TEMPLATE_CATEGORY" val="diagram"/>
  <p:tag name="KSO_WM_TEMPLATE_INDEX" val="20187638"/>
  <p:tag name="KSO_WM_UNIT_LAYERLEVEL" val="1_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3"/>
</p:tagLst>
</file>

<file path=ppt/tags/tag401.xml><?xml version="1.0" encoding="utf-8"?>
<p:tagLst xmlns:p="http://schemas.openxmlformats.org/presentationml/2006/main">
  <p:tag name="KSO_WM_UNIT_HIGHLIGHT" val="0"/>
  <p:tag name="KSO_WM_UNIT_COMPATIBLE" val="0"/>
  <p:tag name="KSO_WM_DIAGRAM_GROUP_CODE" val="n1-1"/>
  <p:tag name="KSO_WM_UNIT_TYPE" val="n_h_h_i"/>
  <p:tag name="KSO_WM_UNIT_INDEX" val="1_2_1_2"/>
  <p:tag name="KSO_WM_UNIT_ID" val="diagram20187638_2*n_h_h_i*1_2_1_2"/>
  <p:tag name="KSO_WM_TEMPLATE_CATEGORY" val="diagram"/>
  <p:tag name="KSO_WM_TEMPLATE_INDEX" val="20187638"/>
  <p:tag name="KSO_WM_UNIT_LAYERLEVEL" val="1_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3"/>
</p:tagLst>
</file>

<file path=ppt/tags/tag402.xml><?xml version="1.0" encoding="utf-8"?>
<p:tagLst xmlns:p="http://schemas.openxmlformats.org/presentationml/2006/main">
  <p:tag name="KSO_WM_UNIT_HIGHLIGHT" val="0"/>
  <p:tag name="KSO_WM_UNIT_COMPATIBLE" val="0"/>
  <p:tag name="KSO_WM_DIAGRAM_GROUP_CODE" val="n1-1"/>
  <p:tag name="KSO_WM_UNIT_TYPE" val="n_h_h_i"/>
  <p:tag name="KSO_WM_UNIT_INDEX" val="1_2_2_1"/>
  <p:tag name="KSO_WM_UNIT_ID" val="diagram20187638_2*n_h_h_i*1_2_2_1"/>
  <p:tag name="KSO_WM_TEMPLATE_CATEGORY" val="diagram"/>
  <p:tag name="KSO_WM_TEMPLATE_INDEX" val="20187638"/>
  <p:tag name="KSO_WM_UNIT_LAYERLEVEL" val="1_1_1_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3"/>
</p:tagLst>
</file>

<file path=ppt/tags/tag403.xml><?xml version="1.0" encoding="utf-8"?>
<p:tagLst xmlns:p="http://schemas.openxmlformats.org/presentationml/2006/main">
  <p:tag name="KSO_WM_UNIT_HIGHLIGHT" val="0"/>
  <p:tag name="KSO_WM_UNIT_COMPATIBLE" val="0"/>
  <p:tag name="KSO_WM_DIAGRAM_GROUP_CODE" val="n1-1"/>
  <p:tag name="KSO_WM_UNIT_TYPE" val="n_h_h_i"/>
  <p:tag name="KSO_WM_UNIT_INDEX" val="1_2_2_2"/>
  <p:tag name="KSO_WM_UNIT_ID" val="diagram20187638_2*n_h_h_i*1_2_2_2"/>
  <p:tag name="KSO_WM_TEMPLATE_CATEGORY" val="diagram"/>
  <p:tag name="KSO_WM_TEMPLATE_INDEX" val="20187638"/>
  <p:tag name="KSO_WM_UNIT_LAYERLEVEL" val="1_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3"/>
</p:tagLst>
</file>

<file path=ppt/tags/tag404.xml><?xml version="1.0" encoding="utf-8"?>
<p:tagLst xmlns:p="http://schemas.openxmlformats.org/presentationml/2006/main">
  <p:tag name="KSO_WM_UNIT_VALUE" val="32"/>
  <p:tag name="KSO_WM_UNIT_HIGHLIGHT" val="0"/>
  <p:tag name="KSO_WM_UNIT_COMPATIBLE" val="0"/>
  <p:tag name="KSO_WM_DIAGRAM_GROUP_CODE" val="n1-1"/>
  <p:tag name="KSO_WM_UNIT_TYPE" val="n_h_h_f"/>
  <p:tag name="KSO_WM_UNIT_INDEX" val="1_2_3_1"/>
  <p:tag name="KSO_WM_UNIT_ID" val="diagram20187638_2*n_h_h_f*1_2_3_1"/>
  <p:tag name="KSO_WM_TEMPLATE_CATEGORY" val="diagram"/>
  <p:tag name="KSO_WM_TEMPLATE_INDEX" val="20187638"/>
  <p:tag name="KSO_WM_UNIT_LAYERLEVEL" val="1_1_1_1"/>
  <p:tag name="KSO_WM_TAG_VERSION" val="1.0"/>
  <p:tag name="KSO_WM_BEAUTIFY_FLAG" val="#wm#"/>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3"/>
</p:tagLst>
</file>

<file path=ppt/tags/tag405.xml><?xml version="1.0" encoding="utf-8"?>
<p:tagLst xmlns:p="http://schemas.openxmlformats.org/presentationml/2006/main">
  <p:tag name="KSO_WM_UNIT_ISCONTENTSTITLE" val="0"/>
  <p:tag name="KSO_WM_UNIT_VALUE" val="6"/>
  <p:tag name="KSO_WM_UNIT_HIGHLIGHT" val="0"/>
  <p:tag name="KSO_WM_UNIT_COMPATIBLE" val="0"/>
  <p:tag name="KSO_WM_DIAGRAM_GROUP_CODE" val="n1-1"/>
  <p:tag name="KSO_WM_UNIT_TYPE" val="n_h_h_a"/>
  <p:tag name="KSO_WM_UNIT_INDEX" val="1_2_3_1"/>
  <p:tag name="KSO_WM_UNIT_ID" val="diagram20187638_2*n_h_h_a*1_2_3_1"/>
  <p:tag name="KSO_WM_TEMPLATE_CATEGORY" val="diagram"/>
  <p:tag name="KSO_WM_TEMPLATE_INDEX" val="20187638"/>
  <p:tag name="KSO_WM_UNIT_LAYERLEVEL" val="1_1_1_1"/>
  <p:tag name="KSO_WM_TAG_VERSION" val="1.0"/>
  <p:tag name="KSO_WM_BEAUTIFY_FLAG" val="#wm#"/>
  <p:tag name="KSO_WM_UNIT_PRESET_TEXT" val="添加标题"/>
  <p:tag name="KSO_WM_UNIT_NOCLEAR" val="0"/>
  <p:tag name="KSO_WM_UNIT_DIAGRAM_ISNUMVISUAL" val="0"/>
  <p:tag name="KSO_WM_UNIT_DIAGRAM_ISREFERUNIT" val="0"/>
  <p:tag name="KSO_WM_UNIT_TEXT_FILL_FORE_SCHEMECOLOR_INDEX" val="8"/>
  <p:tag name="KSO_WM_UNIT_TEXT_FILL_TYPE" val="1"/>
  <p:tag name="KSO_WM_UNIT_USESOURCEFORMAT_APPLY" val="1"/>
  <p:tag name="KSO_WM_UNIT_DIAGRAM_SCHEMECOLOR_ID" val="3"/>
</p:tagLst>
</file>

<file path=ppt/tags/tag406.xml><?xml version="1.0" encoding="utf-8"?>
<p:tagLst xmlns:p="http://schemas.openxmlformats.org/presentationml/2006/main">
  <p:tag name="KSO_WM_SLIDE_ID" val="diagram20187638_2"/>
  <p:tag name="KSO_WM_SLIDE_TYPE" val="text"/>
  <p:tag name="KSO_WM_SLIDE_SUBTYPE" val="diag"/>
  <p:tag name="KSO_WM_SLIDE_ITEM_CNT" val="3"/>
  <p:tag name="KSO_WM_SLIDE_INDEX" val="2"/>
  <p:tag name="KSO_WM_SLIDE_SIZE" val="941.205*541.322"/>
  <p:tag name="KSO_WM_SLIDE_POSITION" val="9.39732*82.8472"/>
  <p:tag name="KSO_WM_DIAGRAM_GROUP_CODE" val="n1-1"/>
  <p:tag name="KSO_WM_SLIDE_DIAGTYPE" val="n"/>
  <p:tag name="KSO_WM_TAG_VERSION" val="1.0"/>
  <p:tag name="KSO_WM_BEAUTIFY_FLAG" val="#wm#"/>
  <p:tag name="KSO_WM_TEMPLATE_CATEGORY" val="diagram"/>
  <p:tag name="KSO_WM_TEMPLATE_INDEX" val="20187638"/>
  <p:tag name="KSO_WM_SLIDE_LAYOUT" val="n"/>
  <p:tag name="KSO_WM_SLIDE_LAYOUT_CNT" val="1"/>
  <p:tag name="KSO_WM_TEMPLATE_SUBCATEGORY" val="0"/>
</p:tagLst>
</file>

<file path=ppt/tags/tag407.xml><?xml version="1.0" encoding="utf-8"?>
<p:tagLst xmlns:p="http://schemas.openxmlformats.org/presentationml/2006/main">
  <p:tag name="KSO_WM_UNIT_TABLE_BEAUTIFY" val="smartTable{01bb3662-987d-4ba7-8cc6-fe4b9920f222}"/>
</p:tagLst>
</file>

<file path=ppt/tags/tag408.xml><?xml version="1.0" encoding="utf-8"?>
<p:tagLst xmlns:p="http://schemas.openxmlformats.org/presentationml/2006/main">
  <p:tag name="KSO_WM_UNIT_TABLE_BEAUTIFY" val="smartTable{d15a2209-bb97-41ba-9524-b335fcc86791}"/>
</p:tagLst>
</file>

<file path=ppt/tags/tag409.xml><?xml version="1.0" encoding="utf-8"?>
<p:tagLst xmlns:p="http://schemas.openxmlformats.org/presentationml/2006/main">
  <p:tag name="KSO_WM_UNIT_TABLE_BEAUTIFY" val="smartTable{01bb3662-987d-4ba7-8cc6-fe4b9920f222}"/>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3"/>
  <p:tag name="KSO_WM_UNIT_ID" val="diagram20202168_1*i*23"/>
  <p:tag name="KSO_WM_TEMPLATE_CATEGORY" val="diagram"/>
  <p:tag name="KSO_WM_TEMPLATE_INDEX" val="20202168"/>
  <p:tag name="KSO_WM_UNIT_LAYERLEVEL" val="1"/>
  <p:tag name="KSO_WM_TAG_VERSION" val="1.0"/>
  <p:tag name="KSO_WM_BEAUTIFY_FLAG" val="#wm#"/>
</p:tagLst>
</file>

<file path=ppt/tags/tag4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0"/>
  <p:tag name="KSO_WM_UNIT_ID" val="diagram20202168_1*i*20"/>
  <p:tag name="KSO_WM_TEMPLATE_CATEGORY" val="diagram"/>
  <p:tag name="KSO_WM_TEMPLATE_INDEX" val="20202168"/>
  <p:tag name="KSO_WM_UNIT_LAYERLEVEL" val="1"/>
  <p:tag name="KSO_WM_TAG_VERSION" val="1.0"/>
  <p:tag name="KSO_WM_BEAUTIFY_FLAG" val="#wm#"/>
</p:tagLst>
</file>

<file path=ppt/tags/tag4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2168_1*i*3"/>
  <p:tag name="KSO_WM_TEMPLATE_CATEGORY" val="diagram"/>
  <p:tag name="KSO_WM_TEMPLATE_INDEX" val="20202168"/>
  <p:tag name="KSO_WM_UNIT_LAYERLEVEL" val="1"/>
  <p:tag name="KSO_WM_TAG_VERSION" val="1.0"/>
  <p:tag name="KSO_WM_BEAUTIFY_FLAG" val="#wm#"/>
</p:tagLst>
</file>

<file path=ppt/tags/tag4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2168_1*i*4"/>
  <p:tag name="KSO_WM_TEMPLATE_CATEGORY" val="diagram"/>
  <p:tag name="KSO_WM_TEMPLATE_INDEX" val="20202168"/>
  <p:tag name="KSO_WM_UNIT_LAYERLEVEL" val="1"/>
  <p:tag name="KSO_WM_TAG_VERSION" val="1.0"/>
  <p:tag name="KSO_WM_BEAUTIFY_FLAG" val="#wm#"/>
</p:tagLst>
</file>

<file path=ppt/tags/tag4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2168_1*i*5"/>
  <p:tag name="KSO_WM_TEMPLATE_CATEGORY" val="diagram"/>
  <p:tag name="KSO_WM_TEMPLATE_INDEX" val="20202168"/>
  <p:tag name="KSO_WM_UNIT_LAYERLEVEL" val="1"/>
  <p:tag name="KSO_WM_TAG_VERSION" val="1.0"/>
  <p:tag name="KSO_WM_BEAUTIFY_FLAG" val="#wm#"/>
</p:tagLst>
</file>

<file path=ppt/tags/tag4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2168_1*i*6"/>
  <p:tag name="KSO_WM_TEMPLATE_CATEGORY" val="diagram"/>
  <p:tag name="KSO_WM_TEMPLATE_INDEX" val="20202168"/>
  <p:tag name="KSO_WM_UNIT_LAYERLEVEL" val="1"/>
  <p:tag name="KSO_WM_TAG_VERSION" val="1.0"/>
  <p:tag name="KSO_WM_BEAUTIFY_FLAG" val="#wm#"/>
</p:tagLst>
</file>

<file path=ppt/tags/tag4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2168_1*i*7"/>
  <p:tag name="KSO_WM_TEMPLATE_CATEGORY" val="diagram"/>
  <p:tag name="KSO_WM_TEMPLATE_INDEX" val="20202168"/>
  <p:tag name="KSO_WM_UNIT_LAYERLEVEL" val="1"/>
  <p:tag name="KSO_WM_TAG_VERSION" val="1.0"/>
  <p:tag name="KSO_WM_BEAUTIFY_FLAG" val="#wm#"/>
</p:tagLst>
</file>

<file path=ppt/tags/tag4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2168_1*i*8"/>
  <p:tag name="KSO_WM_TEMPLATE_CATEGORY" val="diagram"/>
  <p:tag name="KSO_WM_TEMPLATE_INDEX" val="20202168"/>
  <p:tag name="KSO_WM_UNIT_LAYERLEVEL" val="1"/>
  <p:tag name="KSO_WM_TAG_VERSION" val="1.0"/>
  <p:tag name="KSO_WM_BEAUTIFY_FLAG" val="#wm#"/>
</p:tagLst>
</file>

<file path=ppt/tags/tag4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2168_1*i*9"/>
  <p:tag name="KSO_WM_TEMPLATE_CATEGORY" val="diagram"/>
  <p:tag name="KSO_WM_TEMPLATE_INDEX" val="20202168"/>
  <p:tag name="KSO_WM_UNIT_LAYERLEVEL" val="1"/>
  <p:tag name="KSO_WM_TAG_VERSION" val="1.0"/>
  <p:tag name="KSO_WM_BEAUTIFY_FLAG" val="#wm#"/>
</p:tagLst>
</file>

<file path=ppt/tags/tag4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202168_1*i*11"/>
  <p:tag name="KSO_WM_TEMPLATE_CATEGORY" val="diagram"/>
  <p:tag name="KSO_WM_TEMPLATE_INDEX" val="2020216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2168_1*i*10"/>
  <p:tag name="KSO_WM_TEMPLATE_CATEGORY" val="diagram"/>
  <p:tag name="KSO_WM_TEMPLATE_INDEX" val="20202168"/>
  <p:tag name="KSO_WM_UNIT_LAYERLEVEL" val="1"/>
  <p:tag name="KSO_WM_TAG_VERSION" val="1.0"/>
  <p:tag name="KSO_WM_BEAUTIFY_FLAG" val="#wm#"/>
</p:tagLst>
</file>

<file path=ppt/tags/tag4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2168_1*i*13"/>
  <p:tag name="KSO_WM_TEMPLATE_CATEGORY" val="diagram"/>
  <p:tag name="KSO_WM_TEMPLATE_INDEX" val="20202168"/>
  <p:tag name="KSO_WM_UNIT_LAYERLEVEL" val="1"/>
  <p:tag name="KSO_WM_TAG_VERSION" val="1.0"/>
  <p:tag name="KSO_WM_BEAUTIFY_FLAG" val="#wm#"/>
</p:tagLst>
</file>

<file path=ppt/tags/tag4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2168_1*i*14"/>
  <p:tag name="KSO_WM_TEMPLATE_CATEGORY" val="diagram"/>
  <p:tag name="KSO_WM_TEMPLATE_INDEX" val="20202168"/>
  <p:tag name="KSO_WM_UNIT_LAYERLEVEL" val="1"/>
  <p:tag name="KSO_WM_TAG_VERSION" val="1.0"/>
  <p:tag name="KSO_WM_BEAUTIFY_FLAG" val="#wm#"/>
</p:tagLst>
</file>

<file path=ppt/tags/tag4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diagram20202168_1*i*15"/>
  <p:tag name="KSO_WM_TEMPLATE_CATEGORY" val="diagram"/>
  <p:tag name="KSO_WM_TEMPLATE_INDEX" val="20202168"/>
  <p:tag name="KSO_WM_UNIT_LAYERLEVEL" val="1"/>
  <p:tag name="KSO_WM_TAG_VERSION" val="1.0"/>
  <p:tag name="KSO_WM_BEAUTIFY_FLAG" val="#wm#"/>
</p:tagLst>
</file>

<file path=ppt/tags/tag4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diagram20202168_1*i*16"/>
  <p:tag name="KSO_WM_TEMPLATE_CATEGORY" val="diagram"/>
  <p:tag name="KSO_WM_TEMPLATE_INDEX" val="20202168"/>
  <p:tag name="KSO_WM_UNIT_LAYERLEVEL" val="1"/>
  <p:tag name="KSO_WM_TAG_VERSION" val="1.0"/>
  <p:tag name="KSO_WM_BEAUTIFY_FLAG" val="#wm#"/>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diagram20202168_1*i*17"/>
  <p:tag name="KSO_WM_TEMPLATE_CATEGORY" val="diagram"/>
  <p:tag name="KSO_WM_TEMPLATE_INDEX" val="20202168"/>
  <p:tag name="KSO_WM_UNIT_LAYERLEVEL" val="1"/>
  <p:tag name="KSO_WM_TAG_VERSION" val="1.0"/>
  <p:tag name="KSO_WM_BEAUTIFY_FLAG" val="#wm#"/>
</p:tagLst>
</file>

<file path=ppt/tags/tag4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8"/>
  <p:tag name="KSO_WM_UNIT_ID" val="diagram20202168_1*i*18"/>
  <p:tag name="KSO_WM_TEMPLATE_CATEGORY" val="diagram"/>
  <p:tag name="KSO_WM_TEMPLATE_INDEX" val="20202168"/>
  <p:tag name="KSO_WM_UNIT_LAYERLEVEL" val="1"/>
  <p:tag name="KSO_WM_TAG_VERSION" val="1.0"/>
  <p:tag name="KSO_WM_BEAUTIFY_FLAG" val="#wm#"/>
</p:tagLst>
</file>

<file path=ppt/tags/tag4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2168_1*i*12"/>
  <p:tag name="KSO_WM_TEMPLATE_CATEGORY" val="diagram"/>
  <p:tag name="KSO_WM_TEMPLATE_INDEX" val="20202168"/>
  <p:tag name="KSO_WM_UNIT_LAYERLEVEL" val="1"/>
  <p:tag name="KSO_WM_TAG_VERSION" val="1.0"/>
  <p:tag name="KSO_WM_BEAUTIFY_FLAG" val="#wm#"/>
</p:tagLst>
</file>

<file path=ppt/tags/tag4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9"/>
  <p:tag name="KSO_WM_UNIT_ID" val="diagram20202168_1*i*19"/>
  <p:tag name="KSO_WM_TEMPLATE_CATEGORY" val="diagram"/>
  <p:tag name="KSO_WM_TEMPLATE_INDEX" val="20202168"/>
  <p:tag name="KSO_WM_UNIT_LAYERLEVEL" val="1"/>
  <p:tag name="KSO_WM_TAG_VERSION" val="1.0"/>
  <p:tag name="KSO_WM_BEAUTIFY_FLAG" val="#wm#"/>
</p:tagLst>
</file>

<file path=ppt/tags/tag4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1"/>
  <p:tag name="KSO_WM_UNIT_ID" val="diagram20202168_1*i*21"/>
  <p:tag name="KSO_WM_TEMPLATE_CATEGORY" val="diagram"/>
  <p:tag name="KSO_WM_TEMPLATE_INDEX" val="2020216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30.xml><?xml version="1.0" encoding="utf-8"?>
<p:tagLst xmlns:p="http://schemas.openxmlformats.org/presentationml/2006/main">
  <p:tag name="KSO_WM_UNIT_ISCONTENTSTITLE" val="0"/>
  <p:tag name="KSO_WM_UNIT_NOCLEAR" val="0"/>
  <p:tag name="KSO_WM_UNIT_VALUE" val="5"/>
  <p:tag name="KSO_WM_UNIT_HIGHLIGHT" val="0"/>
  <p:tag name="KSO_WM_UNIT_COMPATIBLE" val="0"/>
  <p:tag name="KSO_WM_UNIT_DIAGRAM_ISNUMVISUAL" val="0"/>
  <p:tag name="KSO_WM_UNIT_DIAGRAM_ISREFERUNIT" val="0"/>
  <p:tag name="KSO_WM_UNIT_TYPE" val="a"/>
  <p:tag name="KSO_WM_UNIT_INDEX" val="1"/>
  <p:tag name="KSO_WM_UNIT_ID" val="diagram20202168_1*a*1"/>
  <p:tag name="KSO_WM_TEMPLATE_CATEGORY" val="diagram"/>
  <p:tag name="KSO_WM_TEMPLATE_INDEX" val="20202168"/>
  <p:tag name="KSO_WM_UNIT_LAYERLEVEL" val="1"/>
  <p:tag name="KSO_WM_TAG_VERSION" val="1.0"/>
  <p:tag name="KSO_WM_BEAUTIFY_FLAG" val="#wm#"/>
  <p:tag name="KSO_WM_UNIT_PRESET_TEXT" val="单击此处&#13;输入您的标题"/>
  <p:tag name="KSO_WM_UNIT_ISNUMDGMTITLE" val="0"/>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2"/>
  <p:tag name="KSO_WM_UNIT_ID" val="diagram20202168_1*i*22"/>
  <p:tag name="KSO_WM_TEMPLATE_CATEGORY" val="diagram"/>
  <p:tag name="KSO_WM_TEMPLATE_INDEX" val="20202168"/>
  <p:tag name="KSO_WM_UNIT_LAYERLEVEL" val="1"/>
  <p:tag name="KSO_WM_TAG_VERSION" val="1.0"/>
  <p:tag name="KSO_WM_BEAUTIFY_FLAG" val="#wm#"/>
</p:tagLst>
</file>

<file path=ppt/tags/tag432.xml><?xml version="1.0" encoding="utf-8"?>
<p:tagLst xmlns:p="http://schemas.openxmlformats.org/presentationml/2006/main">
  <p:tag name="KSO_WM_SLIDE_ID" val="diagram20202168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543"/>
  <p:tag name="KSO_WM_SLIDE_POSITION" val="0*-3"/>
  <p:tag name="KSO_WM_TAG_VERSION" val="1.0"/>
  <p:tag name="KSO_WM_BEAUTIFY_FLAG" val="#wm#"/>
  <p:tag name="KSO_WM_TEMPLATE_CATEGORY" val="diagram"/>
  <p:tag name="KSO_WM_TEMPLATE_INDEX" val="20202168"/>
  <p:tag name="KSO_WM_SLIDE_LAYOUT" val="a_f"/>
  <p:tag name="KSO_WM_SLIDE_LAYOUT_CNT" val="1_2"/>
</p:tagLst>
</file>

<file path=ppt/tags/tag433.xml><?xml version="1.0" encoding="utf-8"?>
<p:tagLst xmlns:p="http://schemas.openxmlformats.org/presentationml/2006/main">
  <p:tag name="KSO_WM_UNIT_TEXT_FORE_SCHEMECOLOR_INDEX_BRIGHTNESS" val="0"/>
  <p:tag name="KSO_WM_UNIT_TEXT_FORE_SCHEMECOLOR_INDEX" val="6"/>
  <p:tag name="KSO_WM_UNIT_TEXT_LINE_FILL_TYPE" val="2"/>
  <p:tag name="KSO_WM_UNIT_TEXT_SHADOW_SCHEMECOLOR_INDEX_BRIGHTNESS" val="0"/>
  <p:tag name="KSO_WM_UNIT_TEXT_SHADOW_SCHEMECOLOR_INDEX" val="6"/>
</p:tagLst>
</file>

<file path=ppt/tags/tag434.xml><?xml version="1.0" encoding="utf-8"?>
<p:tagLst xmlns:p="http://schemas.openxmlformats.org/presentationml/2006/main">
  <p:tag name="KSO_WM_UNIT_TEXT_FILL_FORE_SCHEMECOLOR_INDEX_BRIGHTNESS" val="0.25"/>
  <p:tag name="KSO_WM_UNIT_TEXT_FILL_FORE_SCHEMECOLOR_INDEX" val="13"/>
  <p:tag name="KSO_WM_UNIT_TEXT_FILL_TYPE" val="1"/>
</p:tagLst>
</file>

<file path=ppt/tags/tag435.xml><?xml version="1.0" encoding="utf-8"?>
<p:tagLst xmlns:p="http://schemas.openxmlformats.org/presentationml/2006/main">
  <p:tag name="KSO_WM_UNIT_TEXT_FILL_FORE_SCHEMECOLOR_INDEX_BRIGHTNESS" val="0.25"/>
  <p:tag name="KSO_WM_UNIT_TEXT_FILL_FORE_SCHEMECOLOR_INDEX" val="13"/>
  <p:tag name="KSO_WM_UNIT_TEXT_FILL_TYPE" val="1"/>
</p:tagLst>
</file>

<file path=ppt/tags/tag436.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437.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38.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439.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40.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4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42.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443.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4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45.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446.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4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48.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449.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5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51.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452.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54.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4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3_1"/>
  <p:tag name="KSO_WM_UNIT_ID" val="diagram20201395_1*m_h_z*1_3_1"/>
  <p:tag name="KSO_WM_TEMPLATE_CATEGORY" val="diagram"/>
  <p:tag name="KSO_WM_TEMPLATE_INDEX" val="20201395"/>
  <p:tag name="KSO_WM_UNIT_LAYERLEVEL" val="1_1_1"/>
  <p:tag name="KSO_WM_TAG_VERSION" val="1.0"/>
  <p:tag name="KSO_WM_BEAUTIFY_FLAG" val="#wm#"/>
  <p:tag name="KSO_WM_UNIT_FILL_FORE_SCHEMECOLOR_INDEX" val="13"/>
  <p:tag name="KSO_WM_UNIT_FILL_TYPE" val="1"/>
  <p:tag name="KSO_WM_UNIT_LINE_FORE_SCHEMECOLOR_INDEX" val="5"/>
  <p:tag name="KSO_WM_UNIT_LINE_FILL_TYPE" val="2"/>
  <p:tag name="KSO_WM_UNIT_TEXT_FILL_FORE_SCHEMECOLOR_INDEX" val="13"/>
  <p:tag name="KSO_WM_UNIT_TEXT_FILL_TYPE" val="1"/>
  <p:tag name="KSO_WM_UNIT_USESOURCEFORMAT_APPLY" val="1"/>
  <p:tag name="KSO_WM_UNIT_DIAGRAM_SCHEMECOLOR_ID" val="0"/>
</p:tagLst>
</file>

<file path=ppt/tags/tag4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2_1"/>
  <p:tag name="KSO_WM_UNIT_ID" val="diagram20201395_1*m_h_z*1_2_1"/>
  <p:tag name="KSO_WM_TEMPLATE_CATEGORY" val="diagram"/>
  <p:tag name="KSO_WM_TEMPLATE_INDEX" val="20201395"/>
  <p:tag name="KSO_WM_UNIT_LAYERLEVEL" val="1_1_1"/>
  <p:tag name="KSO_WM_TAG_VERSION" val="1.0"/>
  <p:tag name="KSO_WM_BEAUTIFY_FLAG" val="#wm#"/>
  <p:tag name="KSO_WM_UNIT_FILL_FORE_SCHEMECOLOR_INDEX" val="13"/>
  <p:tag name="KSO_WM_UNIT_FILL_TYPE" val="1"/>
  <p:tag name="KSO_WM_UNIT_LINE_FORE_SCHEMECOLOR_INDEX" val="5"/>
  <p:tag name="KSO_WM_UNIT_LINE_FILL_TYPE" val="2"/>
  <p:tag name="KSO_WM_UNIT_TEXT_FILL_FORE_SCHEMECOLOR_INDEX" val="13"/>
  <p:tag name="KSO_WM_UNIT_TEXT_FILL_TYPE" val="1"/>
  <p:tag name="KSO_WM_UNIT_USESOURCEFORMAT_APPLY" val="1"/>
  <p:tag name="KSO_WM_UNIT_DIAGRAM_SCHEMECOLOR_ID" val="0"/>
</p:tagLst>
</file>

<file path=ppt/tags/tag4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01395_1*m_h_i*1_1_1"/>
  <p:tag name="KSO_WM_TEMPLATE_CATEGORY" val="diagram"/>
  <p:tag name="KSO_WM_TEMPLATE_INDEX" val="20201395"/>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13"/>
  <p:tag name="KSO_WM_UNIT_TEXT_FILL_TYPE" val="1"/>
  <p:tag name="KSO_WM_UNIT_USESOURCEFORMAT_APPLY" val="1"/>
  <p:tag name="KSO_WM_UNIT_DIAGRAM_SCHEMECOLOR_ID" val="0"/>
</p:tagLst>
</file>

<file path=ppt/tags/tag4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01395_1*m_h_i*1_2_1"/>
  <p:tag name="KSO_WM_TEMPLATE_CATEGORY" val="diagram"/>
  <p:tag name="KSO_WM_TEMPLATE_INDEX" val="20201395"/>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13"/>
  <p:tag name="KSO_WM_UNIT_TEXT_FILL_TYPE" val="1"/>
  <p:tag name="KSO_WM_UNIT_USESOURCEFORMAT_APPLY" val="1"/>
  <p:tag name="KSO_WM_UNIT_DIAGRAM_SCHEMECOLOR_ID" val="0"/>
</p:tagLst>
</file>

<file path=ppt/tags/tag4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01395_1*m_h_i*1_3_1"/>
  <p:tag name="KSO_WM_TEMPLATE_CATEGORY" val="diagram"/>
  <p:tag name="KSO_WM_TEMPLATE_INDEX" val="20201395"/>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13"/>
  <p:tag name="KSO_WM_UNIT_TEXT_FILL_TYPE" val="1"/>
  <p:tag name="KSO_WM_UNIT_USESOURCEFORMAT_APPLY" val="1"/>
  <p:tag name="KSO_WM_UNIT_DIAGRAM_SCHEMECOLOR_ID" val="0"/>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60.xml><?xml version="1.0" encoding="utf-8"?>
<p:tagLst xmlns:p="http://schemas.openxmlformats.org/presentationml/2006/main">
  <p:tag name="KSO_WM_UNIT_PRESET_TEXT" val="您的正文已经简明扼要，字字珠玑，但信息却千丝万缕，错综复杂，需要更多的文字来表述"/>
  <p:tag name="KSO_WM_UNIT_NOCLEAR" val="0"/>
  <p:tag name="KSO_WM_UNIT_VALUE" val="44"/>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01395_1*m_h_f*1_1_1"/>
  <p:tag name="KSO_WM_TEMPLATE_CATEGORY" val="diagram"/>
  <p:tag name="KSO_WM_TEMPLATE_INDEX" val="20201395"/>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461.xml><?xml version="1.0" encoding="utf-8"?>
<p:tagLst xmlns:p="http://schemas.openxmlformats.org/presentationml/2006/main">
  <p:tag name="KSO_WM_UNIT_ISCONTENTSTITLE" val="0"/>
  <p:tag name="KSO_WM_UNIT_PRESET_TEXT" val="来访记录管理"/>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01395_1*m_h_a*1_2_1"/>
  <p:tag name="KSO_WM_TEMPLATE_CATEGORY" val="diagram"/>
  <p:tag name="KSO_WM_TEMPLATE_INDEX" val="20201395"/>
  <p:tag name="KSO_WM_UNIT_LAYERLEVEL" val="1_1_1"/>
  <p:tag name="KSO_WM_TAG_VERSION" val="1.0"/>
  <p:tag name="KSO_WM_BEAUTIFY_FLAG" val="#wm#"/>
  <p:tag name="KSO_WM_UNIT_TEXT_FILL_FORE_SCHEMECOLOR_INDEX" val="5"/>
  <p:tag name="KSO_WM_UNIT_TEXT_FILL_TYPE" val="1"/>
  <p:tag name="KSO_WM_UNIT_USESOURCEFORMAT_APPLY" val="1"/>
  <p:tag name="KSO_WM_UNIT_DIAGRAM_SCHEMECOLOR_ID" val="0"/>
</p:tagLst>
</file>

<file path=ppt/tags/tag462.xml><?xml version="1.0" encoding="utf-8"?>
<p:tagLst xmlns:p="http://schemas.openxmlformats.org/presentationml/2006/main">
  <p:tag name="KSO_WM_UNIT_PRESET_TEXT" val="您的正文已经简明扼要，字字珠玑，但信息却千丝万缕，错综复杂，需要更多的文字来表述"/>
  <p:tag name="KSO_WM_UNIT_NOCLEAR" val="0"/>
  <p:tag name="KSO_WM_UNIT_VALUE" val="44"/>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01395_1*m_h_f*1_2_1"/>
  <p:tag name="KSO_WM_TEMPLATE_CATEGORY" val="diagram"/>
  <p:tag name="KSO_WM_TEMPLATE_INDEX" val="20201395"/>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4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01395_1*m_h_i*1_2_2"/>
  <p:tag name="KSO_WM_TEMPLATE_CATEGORY" val="diagram"/>
  <p:tag name="KSO_WM_TEMPLATE_INDEX" val="20201395"/>
  <p:tag name="KSO_WM_UNIT_LAYERLEVEL" val="1_1_1"/>
  <p:tag name="KSO_WM_TAG_VERSION" val="1.0"/>
  <p:tag name="KSO_WM_BEAUTIFY_FLAG" val="#wm#"/>
  <p:tag name="KSO_WM_UNIT_LINE_FORE_SCHEMECOLOR_INDEX" val="5"/>
  <p:tag name="KSO_WM_UNIT_LINE_FILL_TYPE" val="2"/>
  <p:tag name="KSO_WM_UNIT_USESOURCEFORMAT_APPLY" val="1"/>
  <p:tag name="KSO_WM_UNIT_DIAGRAM_SCHEMECOLOR_ID" val="0"/>
</p:tagLst>
</file>

<file path=ppt/tags/tag464.xml><?xml version="1.0" encoding="utf-8"?>
<p:tagLst xmlns:p="http://schemas.openxmlformats.org/presentationml/2006/main">
  <p:tag name="KSO_WM_UNIT_ISCONTENTSTITLE" val="0"/>
  <p:tag name="KSO_WM_UNIT_PRESET_TEXT" val="成交客户记录管理"/>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201395_1*m_h_a*1_3_1"/>
  <p:tag name="KSO_WM_TEMPLATE_CATEGORY" val="diagram"/>
  <p:tag name="KSO_WM_TEMPLATE_INDEX" val="20201395"/>
  <p:tag name="KSO_WM_UNIT_LAYERLEVEL" val="1_1_1"/>
  <p:tag name="KSO_WM_TAG_VERSION" val="1.0"/>
  <p:tag name="KSO_WM_BEAUTIFY_FLAG" val="#wm#"/>
  <p:tag name="KSO_WM_UNIT_TEXT_FILL_FORE_SCHEMECOLOR_INDEX" val="5"/>
  <p:tag name="KSO_WM_UNIT_TEXT_FILL_TYPE" val="1"/>
  <p:tag name="KSO_WM_UNIT_USESOURCEFORMAT_APPLY" val="1"/>
  <p:tag name="KSO_WM_UNIT_DIAGRAM_SCHEMECOLOR_ID" val="0"/>
</p:tagLst>
</file>

<file path=ppt/tags/tag465.xml><?xml version="1.0" encoding="utf-8"?>
<p:tagLst xmlns:p="http://schemas.openxmlformats.org/presentationml/2006/main">
  <p:tag name="KSO_WM_UNIT_PRESET_TEXT" val="您的正文已经简明扼要，字字珠玑，但信息却千丝万缕，错综复杂，需要更多的文字来表述"/>
  <p:tag name="KSO_WM_UNIT_NOCLEAR" val="0"/>
  <p:tag name="KSO_WM_UNIT_VALUE" val="44"/>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201395_1*m_h_f*1_3_1"/>
  <p:tag name="KSO_WM_TEMPLATE_CATEGORY" val="diagram"/>
  <p:tag name="KSO_WM_TEMPLATE_INDEX" val="20201395"/>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4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201395_1*m_h_i*1_3_2"/>
  <p:tag name="KSO_WM_TEMPLATE_CATEGORY" val="diagram"/>
  <p:tag name="KSO_WM_TEMPLATE_INDEX" val="20201395"/>
  <p:tag name="KSO_WM_UNIT_LAYERLEVEL" val="1_1_1"/>
  <p:tag name="KSO_WM_TAG_VERSION" val="1.0"/>
  <p:tag name="KSO_WM_BEAUTIFY_FLAG" val="#wm#"/>
  <p:tag name="KSO_WM_UNIT_LINE_FORE_SCHEMECOLOR_INDEX" val="5"/>
  <p:tag name="KSO_WM_UNIT_LINE_FILL_TYPE" val="2"/>
  <p:tag name="KSO_WM_UNIT_USESOURCEFORMAT_APPLY" val="1"/>
  <p:tag name="KSO_WM_UNIT_DIAGRAM_SCHEMECOLOR_ID" val="0"/>
</p:tagLst>
</file>

<file path=ppt/tags/tag4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4_1"/>
  <p:tag name="KSO_WM_UNIT_ID" val="diagram20201395_1*m_h_z*1_4_1"/>
  <p:tag name="KSO_WM_TEMPLATE_CATEGORY" val="diagram"/>
  <p:tag name="KSO_WM_TEMPLATE_INDEX" val="20201395"/>
  <p:tag name="KSO_WM_UNIT_LAYERLEVEL" val="1_1_1"/>
  <p:tag name="KSO_WM_TAG_VERSION" val="1.0"/>
  <p:tag name="KSO_WM_BEAUTIFY_FLAG" val="#wm#"/>
  <p:tag name="KSO_WM_UNIT_FILL_FORE_SCHEMECOLOR_INDEX" val="13"/>
  <p:tag name="KSO_WM_UNIT_FILL_TYPE" val="1"/>
  <p:tag name="KSO_WM_UNIT_LINE_FORE_SCHEMECOLOR_INDEX" val="5"/>
  <p:tag name="KSO_WM_UNIT_LINE_FILL_TYPE" val="2"/>
  <p:tag name="KSO_WM_UNIT_TEXT_FILL_FORE_SCHEMECOLOR_INDEX" val="13"/>
  <p:tag name="KSO_WM_UNIT_TEXT_FILL_TYPE" val="1"/>
  <p:tag name="KSO_WM_UNIT_USESOURCEFORMAT_APPLY" val="1"/>
  <p:tag name="KSO_WM_UNIT_DIAGRAM_SCHEMECOLOR_ID" val="0"/>
</p:tagLst>
</file>

<file path=ppt/tags/tag4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201395_1*m_h_i*1_4_1"/>
  <p:tag name="KSO_WM_TEMPLATE_CATEGORY" val="diagram"/>
  <p:tag name="KSO_WM_TEMPLATE_INDEX" val="20201395"/>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13"/>
  <p:tag name="KSO_WM_UNIT_TEXT_FILL_TYPE" val="1"/>
  <p:tag name="KSO_WM_UNIT_USESOURCEFORMAT_APPLY" val="1"/>
  <p:tag name="KSO_WM_UNIT_DIAGRAM_SCHEMECOLOR_ID" val="0"/>
</p:tagLst>
</file>

<file path=ppt/tags/tag469.xml><?xml version="1.0" encoding="utf-8"?>
<p:tagLst xmlns:p="http://schemas.openxmlformats.org/presentationml/2006/main">
  <p:tag name="KSO_WM_UNIT_ISCONTENTSTITLE" val="0"/>
  <p:tag name="KSO_WM_UNIT_PRESET_TEXT" val="老客户档案管理"/>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20201395_1*m_h_a*1_4_1"/>
  <p:tag name="KSO_WM_TEMPLATE_CATEGORY" val="diagram"/>
  <p:tag name="KSO_WM_TEMPLATE_INDEX" val="20201395"/>
  <p:tag name="KSO_WM_UNIT_LAYERLEVEL" val="1_1_1"/>
  <p:tag name="KSO_WM_TAG_VERSION" val="1.0"/>
  <p:tag name="KSO_WM_BEAUTIFY_FLAG" val="#wm#"/>
  <p:tag name="KSO_WM_UNIT_TEXT_FILL_FORE_SCHEMECOLOR_INDEX" val="5"/>
  <p:tag name="KSO_WM_UNIT_TEXT_FILL_TYPE" val="1"/>
  <p:tag name="KSO_WM_UNIT_USESOURCEFORMAT_APPLY" val="1"/>
  <p:tag name="KSO_WM_UNIT_DIAGRAM_SCHEMECOLOR_ID" val="0"/>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70.xml><?xml version="1.0" encoding="utf-8"?>
<p:tagLst xmlns:p="http://schemas.openxmlformats.org/presentationml/2006/main">
  <p:tag name="KSO_WM_UNIT_PRESET_TEXT" val="您的正文已经简明扼要，字字珠玑，但信息却千丝万缕，错综复杂，需要更多的文字来表述"/>
  <p:tag name="KSO_WM_UNIT_NOCLEAR" val="0"/>
  <p:tag name="KSO_WM_UNIT_VALUE" val="44"/>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20201395_1*m_h_f*1_4_1"/>
  <p:tag name="KSO_WM_TEMPLATE_CATEGORY" val="diagram"/>
  <p:tag name="KSO_WM_TEMPLATE_INDEX" val="20201395"/>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4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201395_1*m_h_i*1_4_2"/>
  <p:tag name="KSO_WM_TEMPLATE_CATEGORY" val="diagram"/>
  <p:tag name="KSO_WM_TEMPLATE_INDEX" val="20201395"/>
  <p:tag name="KSO_WM_UNIT_LAYERLEVEL" val="1_1_1"/>
  <p:tag name="KSO_WM_TAG_VERSION" val="1.0"/>
  <p:tag name="KSO_WM_BEAUTIFY_FLAG" val="#wm#"/>
  <p:tag name="KSO_WM_UNIT_LINE_FORE_SCHEMECOLOR_INDEX" val="5"/>
  <p:tag name="KSO_WM_UNIT_LINE_FILL_TYPE" val="2"/>
  <p:tag name="KSO_WM_UNIT_USESOURCEFORMAT_APPLY" val="1"/>
  <p:tag name="KSO_WM_UNIT_DIAGRAM_SCHEMECOLOR_ID" val="0"/>
</p:tagLst>
</file>

<file path=ppt/tags/tag472.xml><?xml version="1.0" encoding="utf-8"?>
<p:tagLst xmlns:p="http://schemas.openxmlformats.org/presentationml/2006/main">
  <p:tag name="KSO_WM_UNIT_ISCONTENTSTITLE" val="0"/>
  <p:tag name="KSO_WM_UNIT_PRESET_TEXT" val="来访记录管理"/>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01395_1*m_h_a*1_2_1"/>
  <p:tag name="KSO_WM_TEMPLATE_CATEGORY" val="diagram"/>
  <p:tag name="KSO_WM_TEMPLATE_INDEX" val="20201395"/>
  <p:tag name="KSO_WM_UNIT_LAYERLEVEL" val="1_1_1"/>
  <p:tag name="KSO_WM_TAG_VERSION" val="1.0"/>
  <p:tag name="KSO_WM_BEAUTIFY_FLAG" val="#wm#"/>
  <p:tag name="KSO_WM_UNIT_TEXT_FILL_FORE_SCHEMECOLOR_INDEX" val="5"/>
  <p:tag name="KSO_WM_UNIT_TEXT_FILL_TYPE" val="1"/>
  <p:tag name="KSO_WM_UNIT_USESOURCEFORMAT_APPLY" val="1"/>
  <p:tag name="KSO_WM_UNIT_DIAGRAM_SCHEMECOLOR_ID" val="0"/>
</p:tagLst>
</file>

<file path=ppt/tags/tag4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01395_1*m_h_i*1_2_2"/>
  <p:tag name="KSO_WM_TEMPLATE_CATEGORY" val="diagram"/>
  <p:tag name="KSO_WM_TEMPLATE_INDEX" val="20201395"/>
  <p:tag name="KSO_WM_UNIT_LAYERLEVEL" val="1_1_1"/>
  <p:tag name="KSO_WM_TAG_VERSION" val="1.0"/>
  <p:tag name="KSO_WM_BEAUTIFY_FLAG" val="#wm#"/>
  <p:tag name="KSO_WM_UNIT_LINE_FORE_SCHEMECOLOR_INDEX" val="5"/>
  <p:tag name="KSO_WM_UNIT_LINE_FILL_TYPE" val="2"/>
  <p:tag name="KSO_WM_UNIT_USESOURCEFORMAT_APPLY" val="1"/>
  <p:tag name="KSO_WM_UNIT_DIAGRAM_SCHEMECOLOR_ID" val="0"/>
</p:tagLst>
</file>

<file path=ppt/tags/tag474.xml><?xml version="1.0" encoding="utf-8"?>
<p:tagLst xmlns:p="http://schemas.openxmlformats.org/presentationml/2006/main">
  <p:tag name="KSO_WM_BEAUTIFY_FLAG" val="#wm#"/>
  <p:tag name="KSO_WM_TEMPLATE_CATEGORY" val="diagram"/>
  <p:tag name="KSO_WM_TEMPLATE_INDEX" val="20201395"/>
  <p:tag name="KSO_WM_SLIDE_ID" val="diagram20201395_1"/>
  <p:tag name="KSO_WM_TEMPLATE_SUBCATEGORY" val="0"/>
  <p:tag name="KSO_WM_SLIDE_TYPE" val="text"/>
  <p:tag name="KSO_WM_SLIDE_SUBTYPE" val="diag"/>
  <p:tag name="KSO_WM_SLIDE_ITEM_CNT" val="4"/>
  <p:tag name="KSO_WM_SLIDE_INDEX" val="1"/>
  <p:tag name="KSO_WM_SLIDE_SIZE" val="945.574*187.107"/>
  <p:tag name="KSO_WM_SLIDE_POSITION" val="7.21307*247.553"/>
  <p:tag name="KSO_WM_DIAGRAM_GROUP_CODE" val="m1-1"/>
  <p:tag name="KSO_WM_SLIDE_DIAGTYPE" val="m"/>
  <p:tag name="KSO_WM_TAG_VERSION" val="1.0"/>
  <p:tag name="KSO_WM_SLIDE_LAYOUT" val="a_b_m"/>
  <p:tag name="KSO_WM_SLIDE_LAYOUT_CNT" val="1_1_1"/>
</p:tagLst>
</file>

<file path=ppt/tags/tag4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7575_1*i*2"/>
  <p:tag name="KSO_WM_TEMPLATE_CATEGORY" val="diagram"/>
  <p:tag name="KSO_WM_TEMPLATE_INDEX" val="20207575"/>
  <p:tag name="KSO_WM_UNIT_LAYERLEVEL" val="1"/>
  <p:tag name="KSO_WM_TAG_VERSION" val="1.0"/>
  <p:tag name="KSO_WM_BEAUTIFY_FLAG" val="#wm#"/>
  <p:tag name="KSO_WM_UNIT_BLOCK" val="0"/>
  <p:tag name="KSO_WM_UNIT_SM_LIMIT_TYPE" val="2"/>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UNIT_DEC_AREA_ID" val="008b2d3867524338a4cb096811b1bae7"/>
  <p:tag name="KSO_WM_CHIP_GROUPID" val="5ed7460cafe44fab1839bd1a"/>
  <p:tag name="KSO_WM_CHIP_XID" val="5ed212f9daf2e53b70be3eb1"/>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65"/>
  <p:tag name="KSO_WM_TEMPLATE_ASSEMBLE_XID" val="60656e6e4054ed1e2fb7f894"/>
  <p:tag name="KSO_WM_TEMPLATE_ASSEMBLE_GROUPID" val="60656e6e4054ed1e2fb7f894"/>
</p:tagLst>
</file>

<file path=ppt/tags/tag4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7575_1*i*3"/>
  <p:tag name="KSO_WM_TEMPLATE_CATEGORY" val="diagram"/>
  <p:tag name="KSO_WM_TEMPLATE_INDEX" val="20207575"/>
  <p:tag name="KSO_WM_UNIT_LAYERLEVEL" val="1"/>
  <p:tag name="KSO_WM_TAG_VERSION" val="1.0"/>
  <p:tag name="KSO_WM_BEAUTIFY_FLAG" val="#wm#"/>
  <p:tag name="KSO_WM_UNIT_SM_LIMIT_TYPE" val="2"/>
  <p:tag name="KSO_WM_UNIT_BLOCK" val="0"/>
  <p:tag name="KSO_WM_UNIT_DEC_AREA_ID" val="1633926b034d47d5b76db74a46673418"/>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CHIP_GROUPID" val="5ed7460cafe44fab1839bd1a"/>
  <p:tag name="KSO_WM_CHIP_XID" val="5ed212f9daf2e53b70be3eb1"/>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0"/>
  <p:tag name="KSO_WM_TEMPLATE_ASSEMBLE_XID" val="60656e6e4054ed1e2fb7f894"/>
  <p:tag name="KSO_WM_TEMPLATE_ASSEMBLE_GROUPID" val="60656e6e4054ed1e2fb7f894"/>
</p:tagLst>
</file>

<file path=ppt/tags/tag4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7575_1*i*4"/>
  <p:tag name="KSO_WM_TEMPLATE_CATEGORY" val="diagram"/>
  <p:tag name="KSO_WM_TEMPLATE_INDEX" val="20207575"/>
  <p:tag name="KSO_WM_UNIT_LAYERLEVEL" val="1"/>
  <p:tag name="KSO_WM_TAG_VERSION" val="1.0"/>
  <p:tag name="KSO_WM_BEAUTIFY_FLAG" val="#wm#"/>
  <p:tag name="KSO_WM_UNIT_SM_LIMIT_TYPE" val="2"/>
  <p:tag name="KSO_WM_UNIT_BLOCK" val="0"/>
  <p:tag name="KSO_WM_UNIT_DEC_AREA_ID" val="4cde5c3a353543559ccf52c032d187af"/>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CHIP_GROUPID" val="5ed7460cafe44fab1839bd1a"/>
  <p:tag name="KSO_WM_CHIP_XID" val="5ed212f9daf2e53b70be3eb1"/>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0"/>
  <p:tag name="KSO_WM_TEMPLATE_ASSEMBLE_XID" val="60656e6e4054ed1e2fb7f894"/>
  <p:tag name="KSO_WM_TEMPLATE_ASSEMBLE_GROUPID" val="60656e6e4054ed1e2fb7f894"/>
</p:tagLst>
</file>

<file path=ppt/tags/tag4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7575_1*i*5"/>
  <p:tag name="KSO_WM_TEMPLATE_CATEGORY" val="diagram"/>
  <p:tag name="KSO_WM_TEMPLATE_INDEX" val="20207575"/>
  <p:tag name="KSO_WM_UNIT_LAYERLEVEL" val="1"/>
  <p:tag name="KSO_WM_TAG_VERSION" val="1.0"/>
  <p:tag name="KSO_WM_BEAUTIFY_FLAG" val="#wm#"/>
  <p:tag name="KSO_WM_UNIT_SM_LIMIT_TYPE" val="2"/>
  <p:tag name="KSO_WM_UNIT_BLOCK" val="0"/>
  <p:tag name="KSO_WM_UNIT_DEC_AREA_ID" val="e1ac2e52681843d0836ae71a8348414c"/>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CHIP_GROUPID" val="5ed7460cafe44fab1839bd1a"/>
  <p:tag name="KSO_WM_CHIP_XID" val="5ed212f9daf2e53b70be3eb1"/>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0"/>
  <p:tag name="KSO_WM_TEMPLATE_ASSEMBLE_XID" val="60656e6e4054ed1e2fb7f894"/>
  <p:tag name="KSO_WM_TEMPLATE_ASSEMBLE_GROUPID" val="60656e6e4054ed1e2fb7f894"/>
</p:tagLst>
</file>

<file path=ppt/tags/tag4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7575_1*i*7"/>
  <p:tag name="KSO_WM_TEMPLATE_CATEGORY" val="diagram"/>
  <p:tag name="KSO_WM_TEMPLATE_INDEX" val="20207575"/>
  <p:tag name="KSO_WM_UNIT_LAYERLEVEL" val="1"/>
  <p:tag name="KSO_WM_TAG_VERSION" val="1.0"/>
  <p:tag name="KSO_WM_BEAUTIFY_FLAG" val="#wm#"/>
  <p:tag name="KSO_WM_UNIT_BLOCK" val="0"/>
  <p:tag name="KSO_WM_UNIT_SM_LIMIT_TYPE" val="2"/>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UNIT_DEC_AREA_ID" val="df2cb7a8eab04bd7a138f79bef914df6"/>
  <p:tag name="KSO_WM_CHIP_GROUPID" val="5ed7460cafe44fab1839bd1a"/>
  <p:tag name="KSO_WM_CHIP_XID" val="5ed212f9daf2e53b70be3eb1"/>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65"/>
  <p:tag name="KSO_WM_TEMPLATE_ASSEMBLE_XID" val="60656e6e4054ed1e2fb7f894"/>
  <p:tag name="KSO_WM_TEMPLATE_ASSEMBLE_GROUPID" val="60656e6e4054ed1e2fb7f894"/>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7575_1*i*8"/>
  <p:tag name="KSO_WM_TEMPLATE_CATEGORY" val="diagram"/>
  <p:tag name="KSO_WM_TEMPLATE_INDEX" val="20207575"/>
  <p:tag name="KSO_WM_UNIT_LAYERLEVEL" val="1"/>
  <p:tag name="KSO_WM_TAG_VERSION" val="1.0"/>
  <p:tag name="KSO_WM_BEAUTIFY_FLAG" val="#wm#"/>
  <p:tag name="KSO_WM_UNIT_SM_LIMIT_TYPE" val="2"/>
  <p:tag name="KSO_WM_UNIT_BLOCK" val="0"/>
  <p:tag name="KSO_WM_UNIT_DEC_AREA_ID" val="44db627f571c4a2a8e2c26a4a2d3f542"/>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CHIP_GROUPID" val="5ed7460cafe44fab1839bd1a"/>
  <p:tag name="KSO_WM_CHIP_XID" val="5ed212f9daf2e53b70be3eb1"/>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0"/>
  <p:tag name="KSO_WM_TEMPLATE_ASSEMBLE_XID" val="60656e6e4054ed1e2fb7f894"/>
  <p:tag name="KSO_WM_TEMPLATE_ASSEMBLE_GROUPID" val="60656e6e4054ed1e2fb7f894"/>
</p:tagLst>
</file>

<file path=ppt/tags/tag4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7575_1*i*9"/>
  <p:tag name="KSO_WM_TEMPLATE_CATEGORY" val="diagram"/>
  <p:tag name="KSO_WM_TEMPLATE_INDEX" val="20207575"/>
  <p:tag name="KSO_WM_UNIT_LAYERLEVEL" val="1"/>
  <p:tag name="KSO_WM_TAG_VERSION" val="1.0"/>
  <p:tag name="KSO_WM_BEAUTIFY_FLAG" val="#wm#"/>
  <p:tag name="KSO_WM_UNIT_SM_LIMIT_TYPE" val="2"/>
  <p:tag name="KSO_WM_UNIT_BLOCK" val="0"/>
  <p:tag name="KSO_WM_UNIT_DEC_AREA_ID" val="c7950b2ebee3495a999fea4c70b2eede"/>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CHIP_GROUPID" val="5ed7460cafe44fab1839bd1a"/>
  <p:tag name="KSO_WM_CHIP_XID" val="5ed212f9daf2e53b70be3eb1"/>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0"/>
  <p:tag name="KSO_WM_TEMPLATE_ASSEMBLE_XID" val="60656e6e4054ed1e2fb7f894"/>
  <p:tag name="KSO_WM_TEMPLATE_ASSEMBLE_GROUPID" val="60656e6e4054ed1e2fb7f894"/>
</p:tagLst>
</file>

<file path=ppt/tags/tag4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7575_1*i*10"/>
  <p:tag name="KSO_WM_TEMPLATE_CATEGORY" val="diagram"/>
  <p:tag name="KSO_WM_TEMPLATE_INDEX" val="20207575"/>
  <p:tag name="KSO_WM_UNIT_LAYERLEVEL" val="1"/>
  <p:tag name="KSO_WM_TAG_VERSION" val="1.0"/>
  <p:tag name="KSO_WM_BEAUTIFY_FLAG" val="#wm#"/>
  <p:tag name="KSO_WM_UNIT_SM_LIMIT_TYPE" val="2"/>
  <p:tag name="KSO_WM_UNIT_BLOCK" val="0"/>
  <p:tag name="KSO_WM_UNIT_DEC_AREA_ID" val="eb3a3e7619f44262a58f8c4694f34e8d"/>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CHIP_GROUPID" val="5ed7460cafe44fab1839bd1a"/>
  <p:tag name="KSO_WM_CHIP_XID" val="5ed212f9daf2e53b70be3eb1"/>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0"/>
  <p:tag name="KSO_WM_TEMPLATE_ASSEMBLE_XID" val="60656e6e4054ed1e2fb7f894"/>
  <p:tag name="KSO_WM_TEMPLATE_ASSEMBLE_GROUPID" val="60656e6e4054ed1e2fb7f894"/>
</p:tagLst>
</file>

<file path=ppt/tags/tag483.xml><?xml version="1.0" encoding="utf-8"?>
<p:tagLst xmlns:p="http://schemas.openxmlformats.org/presentationml/2006/main">
  <p:tag name="KSO_WM_UNIT_BLOCK" val="0"/>
  <p:tag name="KSO_WM_UNIT_DEC_AREA_ID" val="30a2504febc34bd1af9864aa03396e49"/>
  <p:tag name="KSO_WM_UNIT_SM_LIMIT_TYPE" val="2"/>
  <p:tag name="KSO_WM_UNIT_HIGHLIGHT" val="0"/>
  <p:tag name="KSO_WM_UNIT_COMPATIBLE" val="0"/>
  <p:tag name="KSO_WM_UNIT_DIAGRAM_ISNUMVISUAL" val="0"/>
  <p:tag name="KSO_WM_UNIT_DIAGRAM_ISREFERUNIT" val="0"/>
  <p:tag name="KSO_WM_UNIT_TYPE" val="i"/>
  <p:tag name="KSO_WM_UNIT_INDEX" val="11"/>
  <p:tag name="KSO_WM_UNIT_ID" val="diagram20207575_1*i*11"/>
  <p:tag name="KSO_WM_TEMPLATE_CATEGORY" val="diagram"/>
  <p:tag name="KSO_WM_TEMPLATE_INDEX" val="20207575"/>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d7460cafe44fab1839bd1a"/>
  <p:tag name="KSO_WM_CHIP_XID" val="5ed212f9daf2e53b70be3eb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40"/>
  <p:tag name="KSO_WM_TEMPLATE_ASSEMBLE_XID" val="60656e6e4054ed1e2fb7f894"/>
  <p:tag name="KSO_WM_TEMPLATE_ASSEMBLE_GROUPID" val="60656e6e4054ed1e2fb7f894"/>
</p:tagLst>
</file>

<file path=ppt/tags/tag4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7575_1*i*12"/>
  <p:tag name="KSO_WM_TEMPLATE_CATEGORY" val="diagram"/>
  <p:tag name="KSO_WM_TEMPLATE_INDEX" val="20207575"/>
  <p:tag name="KSO_WM_UNIT_LAYERLEVEL" val="1"/>
  <p:tag name="KSO_WM_TAG_VERSION" val="1.0"/>
  <p:tag name="KSO_WM_BEAUTIFY_FLAG" val="#wm#"/>
  <p:tag name="KSO_WM_UNIT_BLOCK" val="0"/>
  <p:tag name="KSO_WM_UNIT_SM_LIMIT_TYPE" val="2"/>
  <p:tag name="KSO_WM_UNIT_DEC_AREA_ID" val="eea7d300e8a440ea9bf30f76c40d68d4"/>
  <p:tag name="KSO_WM_UNIT_DECORATE_INFO" val="{&quot;ReferentInfo&quot;:{&quot;Id&quot;:&quot;slide&quot;,&quot;X&quot;:{&quot;Pos&quot;:0},&quot;Y&quot;:{&quot;Pos&quot;:2}},&quot;DecorateInfoX&quot;:{&quot;Pos&quot;:0,&quot;IsAbs&quot;:false},&quot;DecorateInfoY&quot;:{&quot;Pos&quot;:2,&quot;IsAbs&quot;:false},&quot;DecorateInfoW&quot;:{&quot;IsAbs&quot;:false},&quot;DecorateInfoH&quot;:{&quot;IsAbs&quot;:false},&quot;whChangeMode&quot;:0}"/>
  <p:tag name="KSO_WM_CHIP_GROUPID" val="5ed7460cafe44fab1839bd1a"/>
  <p:tag name="KSO_WM_CHIP_XID" val="5ed212f9daf2e53b70be3eb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40"/>
  <p:tag name="KSO_WM_TEMPLATE_ASSEMBLE_XID" val="60656e6e4054ed1e2fb7f894"/>
  <p:tag name="KSO_WM_TEMPLATE_ASSEMBLE_GROUPID" val="60656e6e4054ed1e2fb7f894"/>
</p:tagLst>
</file>

<file path=ppt/tags/tag4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689_2*l_h_i*1_3_1"/>
  <p:tag name="KSO_WM_TEMPLATE_CATEGORY" val="diagram"/>
  <p:tag name="KSO_WM_TEMPLATE_INDEX" val="20210689"/>
  <p:tag name="KSO_WM_UNIT_LAYERLEVEL" val="1_1_1"/>
  <p:tag name="KSO_WM_TAG_VERSION" val="1.0"/>
  <p:tag name="KSO_WM_BEAUTIFY_FLAG" val="#wm#"/>
  <p:tag name="KSO_WM_DIAGRAM_GROUP_CODE" val="l1-1"/>
  <p:tag name="KSO_WM_UNIT_TYPE" val="l_h_i"/>
  <p:tag name="KSO_WM_UNIT_INDEX" val="1_3_1"/>
  <p:tag name="KSO_WM_UNIT_FILL_FORE_SCHEMECOLOR_INDEX" val="14"/>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4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689_2*l_h_i*1_3_2"/>
  <p:tag name="KSO_WM_TEMPLATE_CATEGORY" val="diagram"/>
  <p:tag name="KSO_WM_TEMPLATE_INDEX" val="20210689"/>
  <p:tag name="KSO_WM_UNIT_LAYERLEVEL" val="1_1_1"/>
  <p:tag name="KSO_WM_TAG_VERSION" val="1.0"/>
  <p:tag name="KSO_WM_BEAUTIFY_FLAG" val="#wm#"/>
  <p:tag name="KSO_WM_DIAGRAM_GROUP_CODE" val="l1-1"/>
  <p:tag name="KSO_WM_UNIT_TYPE" val="l_h_i"/>
  <p:tag name="KSO_WM_UNIT_INDEX" val="1_3_2"/>
  <p:tag name="KSO_WM_UNIT_FILL_FORE_SCHEMECOLOR_INDEX" val="5"/>
  <p:tag name="KSO_WM_UNIT_FILL_TYPE" val="1"/>
  <p:tag name="KSO_WM_UNIT_TEXT_FILL_FORE_SCHEMECOLOR_INDEX" val="2"/>
  <p:tag name="KSO_WM_UNIT_TEXT_FILL_TYPE" val="1"/>
  <p:tag name="KSO_WM_UNIT_USESOURCEFORMAT_APPLY" val="1"/>
</p:tagLst>
</file>

<file path=ppt/tags/tag4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689_2*l_h_i*1_3_3"/>
  <p:tag name="KSO_WM_TEMPLATE_CATEGORY" val="diagram"/>
  <p:tag name="KSO_WM_TEMPLATE_INDEX" val="20210689"/>
  <p:tag name="KSO_WM_UNIT_LAYERLEVEL" val="1_1_1"/>
  <p:tag name="KSO_WM_TAG_VERSION" val="1.0"/>
  <p:tag name="KSO_WM_BEAUTIFY_FLAG" val="#wm#"/>
  <p:tag name="KSO_WM_DIAGRAM_GROUP_CODE" val="l1-1"/>
  <p:tag name="KSO_WM_UNIT_TYPE" val="l_h_i"/>
  <p:tag name="KSO_WM_UNIT_INDEX" val="1_3_3"/>
  <p:tag name="KSO_WM_UNIT_FILL_FORE_SCHEMECOLOR_INDEX" val="5"/>
  <p:tag name="KSO_WM_UNIT_FILL_TYPE" val="1"/>
  <p:tag name="KSO_WM_UNIT_TEXT_FILL_FORE_SCHEMECOLOR_INDEX" val="2"/>
  <p:tag name="KSO_WM_UNIT_TEXT_FILL_TYPE" val="1"/>
  <p:tag name="KSO_WM_UNIT_USESOURCEFORMAT_APPLY" val="1"/>
</p:tagLst>
</file>

<file path=ppt/tags/tag4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689_2*l_h_a*1_3_1"/>
  <p:tag name="KSO_WM_TEMPLATE_CATEGORY" val="diagram"/>
  <p:tag name="KSO_WM_TEMPLATE_INDEX" val="20210689"/>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UNIT_VALUE" val="4"/>
  <p:tag name="KSO_WM_DIAGRAM_GROUP_CODE" val="l1-1"/>
  <p:tag name="KSO_WM_UNIT_TYPE" val="l_h_a"/>
  <p:tag name="KSO_WM_UNIT_INDEX" val="1_3_1"/>
  <p:tag name="KSO_WM_UNIT_TEXT_FILL_FORE_SCHEMECOLOR_INDEX" val="14"/>
  <p:tag name="KSO_WM_UNIT_TEXT_FILL_TYPE" val="1"/>
  <p:tag name="KSO_WM_UNIT_USESOURCEFORMAT_APPLY" val="1"/>
</p:tagLst>
</file>

<file path=ppt/tags/tag4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689_2*l_h_f*1_3_1"/>
  <p:tag name="KSO_WM_TEMPLATE_CATEGORY" val="diagram"/>
  <p:tag name="KSO_WM_TEMPLATE_INDEX" val="20210689"/>
  <p:tag name="KSO_WM_UNIT_LAYERLEVEL" val="1_1_1"/>
  <p:tag name="KSO_WM_TAG_VERSION" val="1.0"/>
  <p:tag name="KSO_WM_BEAUTIFY_FLAG" val="#wm#"/>
  <p:tag name="KSO_WM_UNIT_SUBTYPE" val="a"/>
  <p:tag name="KSO_WM_UNIT_PRESET_TEXT" val="在此输入正文准确理解你所传达的信息"/>
  <p:tag name="KSO_WM_UNIT_NOCLEAR" val="0"/>
  <p:tag name="KSO_WM_UNIT_VALUE" val="40"/>
  <p:tag name="KSO_WM_DIAGRAM_GROUP_CODE" val="l1-1"/>
  <p:tag name="KSO_WM_UNIT_TYPE" val="l_h_f"/>
  <p:tag name="KSO_WM_UNIT_INDEX" val="1_3_1"/>
  <p:tag name="KSO_WM_UNIT_TEXT_FILL_FORE_SCHEMECOLOR_INDEX" val="13"/>
  <p:tag name="KSO_WM_UNIT_TEXT_FILL_TYPE" val="1"/>
  <p:tag name="KSO_WM_UNIT_USESOURCEFORMAT_APPLY"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689_2*l_h_i*1_2_1"/>
  <p:tag name="KSO_WM_TEMPLATE_CATEGORY" val="diagram"/>
  <p:tag name="KSO_WM_TEMPLATE_INDEX" val="20210689"/>
  <p:tag name="KSO_WM_UNIT_LAYERLEVEL" val="1_1_1"/>
  <p:tag name="KSO_WM_TAG_VERSION" val="1.0"/>
  <p:tag name="KSO_WM_BEAUTIFY_FLAG" val="#wm#"/>
  <p:tag name="KSO_WM_DIAGRAM_GROUP_CODE" val="l1-1"/>
  <p:tag name="KSO_WM_UNIT_TYPE" val="l_h_i"/>
  <p:tag name="KSO_WM_UNIT_INDEX" val="1_2_1"/>
  <p:tag name="KSO_WM_UNIT_FILL_FORE_SCHEMECOLOR_INDEX" val="14"/>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4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689_2*l_h_i*1_2_2"/>
  <p:tag name="KSO_WM_TEMPLATE_CATEGORY" val="diagram"/>
  <p:tag name="KSO_WM_TEMPLATE_INDEX" val="20210689"/>
  <p:tag name="KSO_WM_UNIT_LAYERLEVEL" val="1_1_1"/>
  <p:tag name="KSO_WM_TAG_VERSION" val="1.0"/>
  <p:tag name="KSO_WM_BEAUTIFY_FLAG" val="#wm#"/>
  <p:tag name="KSO_WM_DIAGRAM_GROUP_CODE" val="l1-1"/>
  <p:tag name="KSO_WM_UNIT_TYPE" val="l_h_i"/>
  <p:tag name="KSO_WM_UNIT_INDEX" val="1_2_2"/>
  <p:tag name="KSO_WM_UNIT_FILL_FORE_SCHEMECOLOR_INDEX" val="5"/>
  <p:tag name="KSO_WM_UNIT_FILL_TYPE" val="1"/>
  <p:tag name="KSO_WM_UNIT_TEXT_FILL_FORE_SCHEMECOLOR_INDEX" val="2"/>
  <p:tag name="KSO_WM_UNIT_TEXT_FILL_TYPE" val="1"/>
  <p:tag name="KSO_WM_UNIT_USESOURCEFORMAT_APPLY" val="1"/>
</p:tagLst>
</file>

<file path=ppt/tags/tag4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689_2*l_h_i*1_2_3"/>
  <p:tag name="KSO_WM_TEMPLATE_CATEGORY" val="diagram"/>
  <p:tag name="KSO_WM_TEMPLATE_INDEX" val="20210689"/>
  <p:tag name="KSO_WM_UNIT_LAYERLEVEL" val="1_1_1"/>
  <p:tag name="KSO_WM_TAG_VERSION" val="1.0"/>
  <p:tag name="KSO_WM_BEAUTIFY_FLAG" val="#wm#"/>
  <p:tag name="KSO_WM_DIAGRAM_GROUP_CODE" val="l1-1"/>
  <p:tag name="KSO_WM_UNIT_TYPE" val="l_h_i"/>
  <p:tag name="KSO_WM_UNIT_INDEX" val="1_2_3"/>
  <p:tag name="KSO_WM_UNIT_FILL_FORE_SCHEMECOLOR_INDEX" val="5"/>
  <p:tag name="KSO_WM_UNIT_FILL_TYPE" val="1"/>
  <p:tag name="KSO_WM_UNIT_TEXT_FILL_FORE_SCHEMECOLOR_INDEX" val="2"/>
  <p:tag name="KSO_WM_UNIT_TEXT_FILL_TYPE" val="1"/>
  <p:tag name="KSO_WM_UNIT_USESOURCEFORMAT_APPLY" val="1"/>
</p:tagLst>
</file>

<file path=ppt/tags/tag4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689_2*l_h_a*1_2_1"/>
  <p:tag name="KSO_WM_TEMPLATE_CATEGORY" val="diagram"/>
  <p:tag name="KSO_WM_TEMPLATE_INDEX" val="20210689"/>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UNIT_VALUE" val="4"/>
  <p:tag name="KSO_WM_DIAGRAM_GROUP_CODE" val="l1-1"/>
  <p:tag name="KSO_WM_UNIT_TYPE" val="l_h_a"/>
  <p:tag name="KSO_WM_UNIT_INDEX" val="1_2_1"/>
  <p:tag name="KSO_WM_UNIT_TEXT_FILL_FORE_SCHEMECOLOR_INDEX" val="14"/>
  <p:tag name="KSO_WM_UNIT_TEXT_FILL_TYPE" val="1"/>
  <p:tag name="KSO_WM_UNIT_USESOURCEFORMAT_APPLY" val="1"/>
</p:tagLst>
</file>

<file path=ppt/tags/tag4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689_2*l_h_f*1_2_1"/>
  <p:tag name="KSO_WM_TEMPLATE_CATEGORY" val="diagram"/>
  <p:tag name="KSO_WM_TEMPLATE_INDEX" val="20210689"/>
  <p:tag name="KSO_WM_UNIT_LAYERLEVEL" val="1_1_1"/>
  <p:tag name="KSO_WM_TAG_VERSION" val="1.0"/>
  <p:tag name="KSO_WM_BEAUTIFY_FLAG" val="#wm#"/>
  <p:tag name="KSO_WM_UNIT_SUBTYPE" val="a"/>
  <p:tag name="KSO_WM_UNIT_PRESET_TEXT" val="在此输入正文准确理解你所传达的信息"/>
  <p:tag name="KSO_WM_UNIT_NOCLEAR" val="0"/>
  <p:tag name="KSO_WM_UNIT_VALUE" val="40"/>
  <p:tag name="KSO_WM_DIAGRAM_GROUP_CODE" val="l1-1"/>
  <p:tag name="KSO_WM_UNIT_TYPE" val="l_h_f"/>
  <p:tag name="KSO_WM_UNIT_INDEX" val="1_2_1"/>
  <p:tag name="KSO_WM_UNIT_TEXT_FILL_FORE_SCHEMECOLOR_INDEX" val="13"/>
  <p:tag name="KSO_WM_UNIT_TEXT_FILL_TYPE" val="1"/>
  <p:tag name="KSO_WM_UNIT_USESOURCEFORMAT_APPLY" val="1"/>
</p:tagLst>
</file>

<file path=ppt/tags/tag4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689_2*l_h_i*1_1_1"/>
  <p:tag name="KSO_WM_TEMPLATE_CATEGORY" val="diagram"/>
  <p:tag name="KSO_WM_TEMPLATE_INDEX" val="20210689"/>
  <p:tag name="KSO_WM_UNIT_LAYERLEVEL" val="1_1_1"/>
  <p:tag name="KSO_WM_TAG_VERSION" val="1.0"/>
  <p:tag name="KSO_WM_BEAUTIFY_FLAG" val="#wm#"/>
  <p:tag name="KSO_WM_DIAGRAM_GROUP_CODE" val="l1-1"/>
  <p:tag name="KSO_WM_UNIT_TYPE" val="l_h_i"/>
  <p:tag name="KSO_WM_UNIT_INDEX" val="1_1_1"/>
  <p:tag name="KSO_WM_UNIT_FILL_FORE_SCHEMECOLOR_INDEX" val="14"/>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4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689_2*l_h_i*1_1_2"/>
  <p:tag name="KSO_WM_TEMPLATE_CATEGORY" val="diagram"/>
  <p:tag name="KSO_WM_TEMPLATE_INDEX" val="20210689"/>
  <p:tag name="KSO_WM_UNIT_LAYERLEVEL" val="1_1_1"/>
  <p:tag name="KSO_WM_TAG_VERSION" val="1.0"/>
  <p:tag name="KSO_WM_BEAUTIFY_FLAG" val="#wm#"/>
  <p:tag name="KSO_WM_DIAGRAM_GROUP_CODE" val="l1-1"/>
  <p:tag name="KSO_WM_UNIT_TYPE" val="l_h_i"/>
  <p:tag name="KSO_WM_UNIT_INDEX" val="1_1_2"/>
  <p:tag name="KSO_WM_UNIT_FILL_FORE_SCHEMECOLOR_INDEX" val="5"/>
  <p:tag name="KSO_WM_UNIT_FILL_TYPE" val="1"/>
  <p:tag name="KSO_WM_UNIT_TEXT_FILL_FORE_SCHEMECOLOR_INDEX" val="2"/>
  <p:tag name="KSO_WM_UNIT_TEXT_FILL_TYPE" val="1"/>
  <p:tag name="KSO_WM_UNIT_USESOURCEFORMAT_APPLY" val="1"/>
</p:tagLst>
</file>

<file path=ppt/tags/tag4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689_2*l_h_i*1_1_3"/>
  <p:tag name="KSO_WM_TEMPLATE_CATEGORY" val="diagram"/>
  <p:tag name="KSO_WM_TEMPLATE_INDEX" val="20210689"/>
  <p:tag name="KSO_WM_UNIT_LAYERLEVEL" val="1_1_1"/>
  <p:tag name="KSO_WM_TAG_VERSION" val="1.0"/>
  <p:tag name="KSO_WM_BEAUTIFY_FLAG" val="#wm#"/>
  <p:tag name="KSO_WM_DIAGRAM_GROUP_CODE" val="l1-1"/>
  <p:tag name="KSO_WM_UNIT_TYPE" val="l_h_i"/>
  <p:tag name="KSO_WM_UNIT_INDEX" val="1_1_3"/>
  <p:tag name="KSO_WM_UNIT_FILL_FORE_SCHEMECOLOR_INDEX" val="5"/>
  <p:tag name="KSO_WM_UNIT_FILL_TYPE" val="1"/>
  <p:tag name="KSO_WM_UNIT_TEXT_FILL_FORE_SCHEMECOLOR_INDEX" val="2"/>
  <p:tag name="KSO_WM_UNIT_TEXT_FILL_TYPE" val="1"/>
  <p:tag name="KSO_WM_UNIT_USESOURCEFORMAT_APPLY" val="1"/>
</p:tagLst>
</file>

<file path=ppt/tags/tag4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689_2*l_h_a*1_1_1"/>
  <p:tag name="KSO_WM_TEMPLATE_CATEGORY" val="diagram"/>
  <p:tag name="KSO_WM_TEMPLATE_INDEX" val="20210689"/>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UNIT_VALUE" val="4"/>
  <p:tag name="KSO_WM_DIAGRAM_GROUP_CODE" val="l1-1"/>
  <p:tag name="KSO_WM_UNIT_TYPE" val="l_h_a"/>
  <p:tag name="KSO_WM_UNIT_INDEX" val="1_1_1"/>
  <p:tag name="KSO_WM_UNIT_TEXT_FILL_FORE_SCHEMECOLOR_INDEX" val="14"/>
  <p:tag name="KSO_WM_UNIT_TEXT_FILL_TYPE" val="1"/>
  <p:tag name="KSO_WM_UNIT_USESOURCEFORMAT_APPLY" val="1"/>
</p:tagLst>
</file>

<file path=ppt/tags/tag4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689_2*l_h_f*1_1_1"/>
  <p:tag name="KSO_WM_TEMPLATE_CATEGORY" val="diagram"/>
  <p:tag name="KSO_WM_TEMPLATE_INDEX" val="20210689"/>
  <p:tag name="KSO_WM_UNIT_LAYERLEVEL" val="1_1_1"/>
  <p:tag name="KSO_WM_TAG_VERSION" val="1.0"/>
  <p:tag name="KSO_WM_BEAUTIFY_FLAG" val="#wm#"/>
  <p:tag name="KSO_WM_UNIT_SUBTYPE" val="a"/>
  <p:tag name="KSO_WM_UNIT_PRESET_TEXT" val="在此输入正文准确理解你所传达的信息"/>
  <p:tag name="KSO_WM_UNIT_NOCLEAR" val="0"/>
  <p:tag name="KSO_WM_UNIT_VALUE" val="40"/>
  <p:tag name="KSO_WM_DIAGRAM_GROUP_CODE" val="l1-1"/>
  <p:tag name="KSO_WM_UNIT_TYPE" val="l_h_f"/>
  <p:tag name="KSO_WM_UNIT_INDEX" val="1_1_1"/>
  <p:tag name="KSO_WM_UNIT_TEXT_FILL_FORE_SCHEMECOLOR_INDEX" val="13"/>
  <p:tag name="KSO_WM_UNIT_TEXT_FILL_TYPE" val="1"/>
  <p:tag name="KSO_WM_UNIT_USESOURCEFORMAT_APPLY" val="1"/>
</p:tagLst>
</file>

<file path=ppt/tags/tag5.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00.xml><?xml version="1.0" encoding="utf-8"?>
<p:tagLst xmlns:p="http://schemas.openxmlformats.org/presentationml/2006/main">
  <p:tag name="KSO_WM_BEAUTIFY_FLAG" val="#wm#"/>
  <p:tag name="KSO_WM_TEMPLATE_CATEGORY" val="diagram"/>
  <p:tag name="KSO_WM_TEMPLATE_INDEX" val="20207575"/>
  <p:tag name="KSO_WM_SLIDE_LAYOUT_INFO" val="{&quot;backgroundInfo&quot;:[{&quot;bottom&quot;:0,&quot;bottomAbs&quot;:false,&quot;left&quot;:0,&quot;leftAbs&quot;:false,&quot;right&quot;:0,&quot;rightAbs&quot;:false,&quot;top&quot;:0,&quot;topAbs&quot;:false,&quot;type&quot;:&quot;general&quot;}],&quot;direction&quot;:1,&quot;id&quot;:&quot;2021-08-18T15:40:31&quot;,&quot;maxSize&quot;:{&quot;size1&quot;:100},&quot;minSize&quot;:{&quot;size1&quot;:100},&quot;normalSize&quot;:{&quot;size1&quot;:100},&quot;subLayout&quot;:[{&quot;id&quot;:&quot;2021-08-18T15:40:31&quot;,&quot;margin&quot;:{&quot;bottom&quot;:2.1170001029968262,&quot;left&quot;:2.5399999618530273,&quot;right&quot;:2.5399999618530273,&quot;top&quot;:2.1170001029968262},&quot;type&quot;:0},{&quot;id&quot;:&quot;2021-08-18T15:40:31&quot;,&quot;type&quot;:0}],&quot;type&quot;:0}"/>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d212f9daf2e53b70be3eb1"/>
  <p:tag name="KSO_WM_CHIP_FILLPROP" val="[[{&quot;text_align&quot;:&quot;cm&quot;,&quot;text_direction&quot;:&quot;horizontal&quot;,&quot;support_features&quot;:[&quot;collage&quot;,&quot;carousel&quot;],&quot;support_big_font&quot;:false,&quot;picture_toward&quot;:0,&quot;picture_dockside&quot;:[],&quot;fill_id&quot;:&quot;93462f48a4e641b7a117cd822d727b87&quot;,&quot;fill_align&quot;:&quot;cm&quot;,&quot;chip_types&quot;:[&quot;diagram&quot;,&quot;pictext&quot;,&quot;picture&quot;,&quot;chart&quot;,&quot;table&quot;,&quot;video&quot;]}]]"/>
  <p:tag name="KSO_WM_SLIDE_ID" val="diagram20207575_1"/>
  <p:tag name="KSO_WM_TEMPLATE_SUBCATEGORY" val="21"/>
  <p:tag name="KSO_WM_TEMPLATE_MASTER_TYPE" val="0"/>
  <p:tag name="KSO_WM_TEMPLATE_COLOR_TYPE" val="1"/>
  <p:tag name="KSO_WM_SLIDE_TYPE" val="text"/>
  <p:tag name="KSO_WM_SLIDE_SUBTYPE" val="picTxt"/>
  <p:tag name="KSO_WM_SLIDE_ITEM_CNT" val="3"/>
  <p:tag name="KSO_WM_SLIDE_INDEX" val="1"/>
  <p:tag name="KSO_WM_SLIDE_SIZE" val="959*539"/>
  <p:tag name="KSO_WM_SLIDE_POSITION" val="0*0"/>
  <p:tag name="KSO_WM_TAG_VERSION" val="1.0"/>
  <p:tag name="KSO_WM_SLIDE_LAYOUT" val="d"/>
  <p:tag name="KSO_WM_SLIDE_LAYOUT_CNT" val="1"/>
  <p:tag name="KSO_WM_CHIP_DECFILLPROP" val="[]"/>
  <p:tag name="KSO_WM_SLIDE_BACKGROUND" val="[&quot;general&quot;]"/>
  <p:tag name="KSO_WM_CHIP_GROUPID" val="5ed7460cafe44fab1839bd1a"/>
  <p:tag name="KSO_WM_SLIDE_BK_DARK_LIGHT" val="2"/>
  <p:tag name="KSO_WM_SLIDE_BACKGROUND_TYPE" val="general"/>
  <p:tag name="KSO_WM_SLIDE_SUPPORT_FEATURE_TYPE" val="3"/>
  <p:tag name="KSO_WM_TEMPLATE_ASSEMBLE_XID" val="60656e6e4054ed1e2fb7f894"/>
  <p:tag name="KSO_WM_TEMPLATE_ASSEMBLE_GROUPID" val="60656e6e4054ed1e2fb7f894"/>
</p:tagLst>
</file>

<file path=ppt/tags/tag50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0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0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04.xml><?xml version="1.0" encoding="utf-8"?>
<p:tagLst xmlns:p="http://schemas.openxmlformats.org/presentationml/2006/main">
  <p:tag name="KSO_WM_UNIT_HIGHLIGHT" val="0"/>
  <p:tag name="KSO_WM_UNIT_COMPATIBLE" val="0"/>
  <p:tag name="KSO_WM_DIAGRAM_GROUP_CODE" val="r1-1"/>
  <p:tag name="KSO_WM_UNIT_TYPE" val="r_i"/>
  <p:tag name="KSO_WM_UNIT_INDEX" val="1_1"/>
  <p:tag name="KSO_WM_UNIT_ID" val="diagram20201662_1*r_i*1_1"/>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2"/>
</p:tagLst>
</file>

<file path=ppt/tags/tag505.xml><?xml version="1.0" encoding="utf-8"?>
<p:tagLst xmlns:p="http://schemas.openxmlformats.org/presentationml/2006/main">
  <p:tag name="KSO_WM_UNIT_HIGHLIGHT" val="0"/>
  <p:tag name="KSO_WM_UNIT_COMPATIBLE" val="0"/>
  <p:tag name="KSO_WM_DIAGRAM_GROUP_CODE" val="r1-1"/>
  <p:tag name="KSO_WM_UNIT_TYPE" val="r_i"/>
  <p:tag name="KSO_WM_UNIT_INDEX" val="1_12"/>
  <p:tag name="KSO_WM_UNIT_ID" val="diagram20201662_1*r_i*1_12"/>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2"/>
</p:tagLst>
</file>

<file path=ppt/tags/tag506.xml><?xml version="1.0" encoding="utf-8"?>
<p:tagLst xmlns:p="http://schemas.openxmlformats.org/presentationml/2006/main">
  <p:tag name="KSO_WM_UNIT_HIGHLIGHT" val="0"/>
  <p:tag name="KSO_WM_UNIT_COMPATIBLE" val="0"/>
  <p:tag name="KSO_WM_DIAGRAM_GROUP_CODE" val="r1-1"/>
  <p:tag name="KSO_WM_UNIT_TYPE" val="r_i"/>
  <p:tag name="KSO_WM_UNIT_INDEX" val="1_23"/>
  <p:tag name="KSO_WM_UNIT_ID" val="diagram20201662_1*r_i*1_23"/>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2"/>
</p:tagLst>
</file>

<file path=ppt/tags/tag507.xml><?xml version="1.0" encoding="utf-8"?>
<p:tagLst xmlns:p="http://schemas.openxmlformats.org/presentationml/2006/main">
  <p:tag name="KSO_WM_UNIT_HIGHLIGHT" val="0"/>
  <p:tag name="KSO_WM_UNIT_COMPATIBLE" val="0"/>
  <p:tag name="KSO_WM_DIAGRAM_GROUP_CODE" val="r1-1"/>
  <p:tag name="KSO_WM_UNIT_TYPE" val="r_i"/>
  <p:tag name="KSO_WM_UNIT_INDEX" val="1_34"/>
  <p:tag name="KSO_WM_UNIT_ID" val="diagram20201662_1*r_i*1_34"/>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2"/>
</p:tagLst>
</file>

<file path=ppt/tags/tag508.xml><?xml version="1.0" encoding="utf-8"?>
<p:tagLst xmlns:p="http://schemas.openxmlformats.org/presentationml/2006/main">
  <p:tag name="KSO_WM_UNIT_HIGHLIGHT" val="0"/>
  <p:tag name="KSO_WM_UNIT_COMPATIBLE" val="0"/>
  <p:tag name="KSO_WM_DIAGRAM_GROUP_CODE" val="r1-1"/>
  <p:tag name="KSO_WM_UNIT_TYPE" val="r_i"/>
  <p:tag name="KSO_WM_UNIT_INDEX" val="1_42"/>
  <p:tag name="KSO_WM_UNIT_ID" val="diagram20201662_1*r_i*1_42"/>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TEXT_FILL_FORE_SCHEMECOLOR_INDEX" val="13"/>
  <p:tag name="KSO_WM_UNIT_TEXT_FILL_TYPE" val="1"/>
  <p:tag name="KSO_WM_UNIT_USESOURCEFORMAT_APPLY" val="1"/>
  <p:tag name="KSO_WM_UNIT_DIAGRAM_SCHEMECOLOR_ID" val="2"/>
</p:tagLst>
</file>

<file path=ppt/tags/tag509.xml><?xml version="1.0" encoding="utf-8"?>
<p:tagLst xmlns:p="http://schemas.openxmlformats.org/presentationml/2006/main">
  <p:tag name="KSO_WM_UNIT_HIGHLIGHT" val="0"/>
  <p:tag name="KSO_WM_UNIT_COMPATIBLE" val="0"/>
  <p:tag name="KSO_WM_DIAGRAM_GROUP_CODE" val="r1-1"/>
  <p:tag name="KSO_WM_UNIT_TYPE" val="r_i"/>
  <p:tag name="KSO_WM_UNIT_INDEX" val="1_43"/>
  <p:tag name="KSO_WM_UNIT_ID" val="diagram20201662_1*r_i*1_43"/>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2"/>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10.xml><?xml version="1.0" encoding="utf-8"?>
<p:tagLst xmlns:p="http://schemas.openxmlformats.org/presentationml/2006/main">
  <p:tag name="KSO_WM_UNIT_HIGHLIGHT" val="0"/>
  <p:tag name="KSO_WM_UNIT_COMPATIBLE" val="0"/>
  <p:tag name="KSO_WM_DIAGRAM_GROUP_CODE" val="r1-1"/>
  <p:tag name="KSO_WM_UNIT_TYPE" val="r_i"/>
  <p:tag name="KSO_WM_UNIT_INDEX" val="1_44"/>
  <p:tag name="KSO_WM_UNIT_ID" val="diagram20201662_1*r_i*1_44"/>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2"/>
</p:tagLst>
</file>

<file path=ppt/tags/tag511.xml><?xml version="1.0" encoding="utf-8"?>
<p:tagLst xmlns:p="http://schemas.openxmlformats.org/presentationml/2006/main">
  <p:tag name="KSO_WM_UNIT_HIGHLIGHT" val="0"/>
  <p:tag name="KSO_WM_UNIT_COMPATIBLE" val="0"/>
  <p:tag name="KSO_WM_DIAGRAM_GROUP_CODE" val="r1-1"/>
  <p:tag name="KSO_WM_UNIT_TYPE" val="r_i"/>
  <p:tag name="KSO_WM_UNIT_INDEX" val="1_45"/>
  <p:tag name="KSO_WM_UNIT_ID" val="diagram20201662_1*r_i*1_45"/>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2"/>
</p:tagLst>
</file>

<file path=ppt/tags/tag512.xml><?xml version="1.0" encoding="utf-8"?>
<p:tagLst xmlns:p="http://schemas.openxmlformats.org/presentationml/2006/main">
  <p:tag name="KSO_WM_UNIT_HIGHLIGHT" val="0"/>
  <p:tag name="KSO_WM_UNIT_COMPATIBLE" val="0"/>
  <p:tag name="KSO_WM_DIAGRAM_GROUP_CODE" val="r1-1"/>
  <p:tag name="KSO_WM_UNIT_TYPE" val="r_i"/>
  <p:tag name="KSO_WM_UNIT_INDEX" val="1_46"/>
  <p:tag name="KSO_WM_UNIT_ID" val="diagram20201662_1*r_i*1_46"/>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2"/>
</p:tagLst>
</file>

<file path=ppt/tags/tag513.xml><?xml version="1.0" encoding="utf-8"?>
<p:tagLst xmlns:p="http://schemas.openxmlformats.org/presentationml/2006/main">
  <p:tag name="KSO_WM_UNIT_HIGHLIGHT" val="0"/>
  <p:tag name="KSO_WM_UNIT_COMPATIBLE" val="0"/>
  <p:tag name="KSO_WM_DIAGRAM_GROUP_CODE" val="r1-1"/>
  <p:tag name="KSO_WM_UNIT_TYPE" val="r_i"/>
  <p:tag name="KSO_WM_UNIT_INDEX" val="1_2"/>
  <p:tag name="KSO_WM_UNIT_ID" val="diagram20201662_1*r_i*1_2"/>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2"/>
</p:tagLst>
</file>

<file path=ppt/tags/tag514.xml><?xml version="1.0" encoding="utf-8"?>
<p:tagLst xmlns:p="http://schemas.openxmlformats.org/presentationml/2006/main">
  <p:tag name="KSO_WM_UNIT_HIGHLIGHT" val="0"/>
  <p:tag name="KSO_WM_UNIT_COMPATIBLE" val="0"/>
  <p:tag name="KSO_WM_DIAGRAM_GROUP_CODE" val="r1-1"/>
  <p:tag name="KSO_WM_UNIT_TYPE" val="r_i"/>
  <p:tag name="KSO_WM_UNIT_INDEX" val="1_3"/>
  <p:tag name="KSO_WM_UNIT_ID" val="diagram20201662_1*r_i*1_3"/>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2"/>
</p:tagLst>
</file>

<file path=ppt/tags/tag515.xml><?xml version="1.0" encoding="utf-8"?>
<p:tagLst xmlns:p="http://schemas.openxmlformats.org/presentationml/2006/main">
  <p:tag name="KSO_WM_UNIT_HIGHLIGHT" val="0"/>
  <p:tag name="KSO_WM_UNIT_COMPATIBLE" val="0"/>
  <p:tag name="KSO_WM_DIAGRAM_GROUP_CODE" val="r1-1"/>
  <p:tag name="KSO_WM_UNIT_TYPE" val="r_i"/>
  <p:tag name="KSO_WM_UNIT_INDEX" val="1_4"/>
  <p:tag name="KSO_WM_UNIT_ID" val="diagram20201662_1*r_i*1_4"/>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2"/>
</p:tagLst>
</file>

<file path=ppt/tags/tag516.xml><?xml version="1.0" encoding="utf-8"?>
<p:tagLst xmlns:p="http://schemas.openxmlformats.org/presentationml/2006/main">
  <p:tag name="KSO_WM_UNIT_HIGHLIGHT" val="0"/>
  <p:tag name="KSO_WM_UNIT_COMPATIBLE" val="0"/>
  <p:tag name="KSO_WM_DIAGRAM_GROUP_CODE" val="r1-1"/>
  <p:tag name="KSO_WM_UNIT_TYPE" val="r_i"/>
  <p:tag name="KSO_WM_UNIT_INDEX" val="1_5"/>
  <p:tag name="KSO_WM_UNIT_ID" val="diagram20201662_1*r_i*1_5"/>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2"/>
</p:tagLst>
</file>

<file path=ppt/tags/tag517.xml><?xml version="1.0" encoding="utf-8"?>
<p:tagLst xmlns:p="http://schemas.openxmlformats.org/presentationml/2006/main">
  <p:tag name="KSO_WM_UNIT_HIGHLIGHT" val="0"/>
  <p:tag name="KSO_WM_UNIT_COMPATIBLE" val="0"/>
  <p:tag name="KSO_WM_DIAGRAM_GROUP_CODE" val="r1-1"/>
  <p:tag name="KSO_WM_UNIT_TYPE" val="r_i"/>
  <p:tag name="KSO_WM_UNIT_INDEX" val="1_6"/>
  <p:tag name="KSO_WM_UNIT_ID" val="diagram20201662_1*r_i*1_6"/>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TEXT_FILL_FORE_SCHEMECOLOR_INDEX" val="13"/>
  <p:tag name="KSO_WM_UNIT_TEXT_FILL_TYPE" val="1"/>
  <p:tag name="KSO_WM_UNIT_USESOURCEFORMAT_APPLY" val="1"/>
  <p:tag name="KSO_WM_UNIT_DIAGRAM_SCHEMECOLOR_ID" val="2"/>
</p:tagLst>
</file>

<file path=ppt/tags/tag518.xml><?xml version="1.0" encoding="utf-8"?>
<p:tagLst xmlns:p="http://schemas.openxmlformats.org/presentationml/2006/main">
  <p:tag name="KSO_WM_UNIT_HIGHLIGHT" val="0"/>
  <p:tag name="KSO_WM_UNIT_COMPATIBLE" val="0"/>
  <p:tag name="KSO_WM_DIAGRAM_GROUP_CODE" val="r1-1"/>
  <p:tag name="KSO_WM_UNIT_TYPE" val="r_i"/>
  <p:tag name="KSO_WM_UNIT_INDEX" val="1_7"/>
  <p:tag name="KSO_WM_UNIT_ID" val="diagram20201662_1*r_i*1_7"/>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TEXT_FILL_FORE_SCHEMECOLOR_INDEX" val="13"/>
  <p:tag name="KSO_WM_UNIT_TEXT_FILL_TYPE" val="1"/>
  <p:tag name="KSO_WM_UNIT_USESOURCEFORMAT_APPLY" val="1"/>
  <p:tag name="KSO_WM_UNIT_DIAGRAM_SCHEMECOLOR_ID" val="2"/>
</p:tagLst>
</file>

<file path=ppt/tags/tag519.xml><?xml version="1.0" encoding="utf-8"?>
<p:tagLst xmlns:p="http://schemas.openxmlformats.org/presentationml/2006/main">
  <p:tag name="KSO_WM_UNIT_HIGHLIGHT" val="0"/>
  <p:tag name="KSO_WM_UNIT_COMPATIBLE" val="0"/>
  <p:tag name="KSO_WM_DIAGRAM_GROUP_CODE" val="r1-1"/>
  <p:tag name="KSO_WM_UNIT_TYPE" val="r_i"/>
  <p:tag name="KSO_WM_UNIT_INDEX" val="1_8"/>
  <p:tag name="KSO_WM_UNIT_ID" val="diagram20201662_1*r_i*1_8"/>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2"/>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20.xml><?xml version="1.0" encoding="utf-8"?>
<p:tagLst xmlns:p="http://schemas.openxmlformats.org/presentationml/2006/main">
  <p:tag name="KSO_WM_UNIT_HIGHLIGHT" val="0"/>
  <p:tag name="KSO_WM_UNIT_COMPATIBLE" val="0"/>
  <p:tag name="KSO_WM_DIAGRAM_GROUP_CODE" val="r1-1"/>
  <p:tag name="KSO_WM_UNIT_TYPE" val="r_i"/>
  <p:tag name="KSO_WM_UNIT_INDEX" val="1_9"/>
  <p:tag name="KSO_WM_UNIT_ID" val="diagram20201662_1*r_i*1_9"/>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TEXT_FILL_FORE_SCHEMECOLOR_INDEX" val="13"/>
  <p:tag name="KSO_WM_UNIT_TEXT_FILL_TYPE" val="1"/>
  <p:tag name="KSO_WM_UNIT_USESOURCEFORMAT_APPLY" val="1"/>
  <p:tag name="KSO_WM_UNIT_DIAGRAM_SCHEMECOLOR_ID" val="2"/>
</p:tagLst>
</file>

<file path=ppt/tags/tag521.xml><?xml version="1.0" encoding="utf-8"?>
<p:tagLst xmlns:p="http://schemas.openxmlformats.org/presentationml/2006/main">
  <p:tag name="KSO_WM_UNIT_HIGHLIGHT" val="0"/>
  <p:tag name="KSO_WM_UNIT_COMPATIBLE" val="0"/>
  <p:tag name="KSO_WM_DIAGRAM_GROUP_CODE" val="r1-1"/>
  <p:tag name="KSO_WM_UNIT_TYPE" val="r_i"/>
  <p:tag name="KSO_WM_UNIT_INDEX" val="1_10"/>
  <p:tag name="KSO_WM_UNIT_ID" val="diagram20201662_1*r_i*1_10"/>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TEXT_FILL_FORE_SCHEMECOLOR_INDEX" val="13"/>
  <p:tag name="KSO_WM_UNIT_TEXT_FILL_TYPE" val="1"/>
  <p:tag name="KSO_WM_UNIT_USESOURCEFORMAT_APPLY" val="1"/>
  <p:tag name="KSO_WM_UNIT_DIAGRAM_SCHEMECOLOR_ID" val="2"/>
</p:tagLst>
</file>

<file path=ppt/tags/tag522.xml><?xml version="1.0" encoding="utf-8"?>
<p:tagLst xmlns:p="http://schemas.openxmlformats.org/presentationml/2006/main">
  <p:tag name="KSO_WM_UNIT_HIGHLIGHT" val="0"/>
  <p:tag name="KSO_WM_UNIT_COMPATIBLE" val="0"/>
  <p:tag name="KSO_WM_DIAGRAM_GROUP_CODE" val="r1-1"/>
  <p:tag name="KSO_WM_UNIT_TYPE" val="r_i"/>
  <p:tag name="KSO_WM_UNIT_INDEX" val="1_11"/>
  <p:tag name="KSO_WM_UNIT_ID" val="diagram20201662_1*r_i*1_11"/>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TEXT_FILL_FORE_SCHEMECOLOR_INDEX" val="13"/>
  <p:tag name="KSO_WM_UNIT_TEXT_FILL_TYPE" val="1"/>
  <p:tag name="KSO_WM_UNIT_USESOURCEFORMAT_APPLY" val="1"/>
  <p:tag name="KSO_WM_UNIT_DIAGRAM_SCHEMECOLOR_ID" val="2"/>
</p:tagLst>
</file>

<file path=ppt/tags/tag523.xml><?xml version="1.0" encoding="utf-8"?>
<p:tagLst xmlns:p="http://schemas.openxmlformats.org/presentationml/2006/main">
  <p:tag name="KSO_WM_UNIT_HIGHLIGHT" val="0"/>
  <p:tag name="KSO_WM_UNIT_COMPATIBLE" val="0"/>
  <p:tag name="KSO_WM_DIAGRAM_GROUP_CODE" val="r1-1"/>
  <p:tag name="KSO_WM_UNIT_TYPE" val="r_i"/>
  <p:tag name="KSO_WM_UNIT_INDEX" val="1_13"/>
  <p:tag name="KSO_WM_UNIT_ID" val="diagram20201662_1*r_i*1_13"/>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TEXT_FILL_FORE_SCHEMECOLOR_INDEX" val="13"/>
  <p:tag name="KSO_WM_UNIT_TEXT_FILL_TYPE" val="1"/>
  <p:tag name="KSO_WM_UNIT_USESOURCEFORMAT_APPLY" val="1"/>
  <p:tag name="KSO_WM_UNIT_DIAGRAM_SCHEMECOLOR_ID" val="2"/>
</p:tagLst>
</file>

<file path=ppt/tags/tag524.xml><?xml version="1.0" encoding="utf-8"?>
<p:tagLst xmlns:p="http://schemas.openxmlformats.org/presentationml/2006/main">
  <p:tag name="KSO_WM_UNIT_HIGHLIGHT" val="0"/>
  <p:tag name="KSO_WM_UNIT_COMPATIBLE" val="0"/>
  <p:tag name="KSO_WM_DIAGRAM_GROUP_CODE" val="r1-1"/>
  <p:tag name="KSO_WM_UNIT_TYPE" val="r_i"/>
  <p:tag name="KSO_WM_UNIT_INDEX" val="1_14"/>
  <p:tag name="KSO_WM_UNIT_ID" val="diagram20201662_1*r_i*1_14"/>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TEXT_FILL_FORE_SCHEMECOLOR_INDEX" val="13"/>
  <p:tag name="KSO_WM_UNIT_TEXT_FILL_TYPE" val="1"/>
  <p:tag name="KSO_WM_UNIT_USESOURCEFORMAT_APPLY" val="1"/>
  <p:tag name="KSO_WM_UNIT_DIAGRAM_SCHEMECOLOR_ID" val="2"/>
</p:tagLst>
</file>

<file path=ppt/tags/tag525.xml><?xml version="1.0" encoding="utf-8"?>
<p:tagLst xmlns:p="http://schemas.openxmlformats.org/presentationml/2006/main">
  <p:tag name="KSO_WM_UNIT_HIGHLIGHT" val="0"/>
  <p:tag name="KSO_WM_UNIT_COMPATIBLE" val="0"/>
  <p:tag name="KSO_WM_DIAGRAM_GROUP_CODE" val="r1-1"/>
  <p:tag name="KSO_WM_UNIT_TYPE" val="r_i"/>
  <p:tag name="KSO_WM_UNIT_INDEX" val="1_15"/>
  <p:tag name="KSO_WM_UNIT_ID" val="diagram20201662_1*r_i*1_15"/>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TEXT_FILL_FORE_SCHEMECOLOR_INDEX" val="13"/>
  <p:tag name="KSO_WM_UNIT_TEXT_FILL_TYPE" val="1"/>
  <p:tag name="KSO_WM_UNIT_USESOURCEFORMAT_APPLY" val="1"/>
  <p:tag name="KSO_WM_UNIT_DIAGRAM_SCHEMECOLOR_ID" val="2"/>
</p:tagLst>
</file>

<file path=ppt/tags/tag526.xml><?xml version="1.0" encoding="utf-8"?>
<p:tagLst xmlns:p="http://schemas.openxmlformats.org/presentationml/2006/main">
  <p:tag name="KSO_WM_UNIT_HIGHLIGHT" val="0"/>
  <p:tag name="KSO_WM_UNIT_COMPATIBLE" val="0"/>
  <p:tag name="KSO_WM_DIAGRAM_GROUP_CODE" val="r1-1"/>
  <p:tag name="KSO_WM_UNIT_TYPE" val="r_i"/>
  <p:tag name="KSO_WM_UNIT_INDEX" val="1_16"/>
  <p:tag name="KSO_WM_UNIT_ID" val="diagram20201662_1*r_i*1_16"/>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TEXT_FILL_FORE_SCHEMECOLOR_INDEX" val="13"/>
  <p:tag name="KSO_WM_UNIT_TEXT_FILL_TYPE" val="1"/>
  <p:tag name="KSO_WM_UNIT_USESOURCEFORMAT_APPLY" val="1"/>
  <p:tag name="KSO_WM_UNIT_DIAGRAM_SCHEMECOLOR_ID" val="2"/>
</p:tagLst>
</file>

<file path=ppt/tags/tag527.xml><?xml version="1.0" encoding="utf-8"?>
<p:tagLst xmlns:p="http://schemas.openxmlformats.org/presentationml/2006/main">
  <p:tag name="KSO_WM_UNIT_HIGHLIGHT" val="0"/>
  <p:tag name="KSO_WM_UNIT_COMPATIBLE" val="0"/>
  <p:tag name="KSO_WM_DIAGRAM_GROUP_CODE" val="r1-1"/>
  <p:tag name="KSO_WM_UNIT_TYPE" val="r_i"/>
  <p:tag name="KSO_WM_UNIT_INDEX" val="1_17"/>
  <p:tag name="KSO_WM_UNIT_ID" val="diagram20201662_1*r_i*1_17"/>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TEXT_FILL_FORE_SCHEMECOLOR_INDEX" val="13"/>
  <p:tag name="KSO_WM_UNIT_TEXT_FILL_TYPE" val="1"/>
  <p:tag name="KSO_WM_UNIT_USESOURCEFORMAT_APPLY" val="1"/>
  <p:tag name="KSO_WM_UNIT_DIAGRAM_SCHEMECOLOR_ID" val="2"/>
</p:tagLst>
</file>

<file path=ppt/tags/tag528.xml><?xml version="1.0" encoding="utf-8"?>
<p:tagLst xmlns:p="http://schemas.openxmlformats.org/presentationml/2006/main">
  <p:tag name="KSO_WM_UNIT_HIGHLIGHT" val="0"/>
  <p:tag name="KSO_WM_UNIT_COMPATIBLE" val="0"/>
  <p:tag name="KSO_WM_DIAGRAM_GROUP_CODE" val="r1-1"/>
  <p:tag name="KSO_WM_UNIT_TYPE" val="r_i"/>
  <p:tag name="KSO_WM_UNIT_INDEX" val="1_18"/>
  <p:tag name="KSO_WM_UNIT_ID" val="diagram20201662_1*r_i*1_18"/>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TEXT_FILL_FORE_SCHEMECOLOR_INDEX" val="13"/>
  <p:tag name="KSO_WM_UNIT_TEXT_FILL_TYPE" val="1"/>
  <p:tag name="KSO_WM_UNIT_USESOURCEFORMAT_APPLY" val="1"/>
  <p:tag name="KSO_WM_UNIT_DIAGRAM_SCHEMECOLOR_ID" val="2"/>
</p:tagLst>
</file>

<file path=ppt/tags/tag529.xml><?xml version="1.0" encoding="utf-8"?>
<p:tagLst xmlns:p="http://schemas.openxmlformats.org/presentationml/2006/main">
  <p:tag name="KSO_WM_UNIT_HIGHLIGHT" val="0"/>
  <p:tag name="KSO_WM_UNIT_COMPATIBLE" val="0"/>
  <p:tag name="KSO_WM_DIAGRAM_GROUP_CODE" val="r1-1"/>
  <p:tag name="KSO_WM_UNIT_TYPE" val="r_i"/>
  <p:tag name="KSO_WM_UNIT_INDEX" val="1_19"/>
  <p:tag name="KSO_WM_UNIT_ID" val="diagram20201662_1*r_i*1_19"/>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TEXT_FILL_FORE_SCHEMECOLOR_INDEX" val="13"/>
  <p:tag name="KSO_WM_UNIT_TEXT_FILL_TYPE" val="1"/>
  <p:tag name="KSO_WM_UNIT_USESOURCEFORMAT_APPLY" val="1"/>
  <p:tag name="KSO_WM_UNIT_DIAGRAM_SCHEMECOLOR_ID" val="2"/>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30.xml><?xml version="1.0" encoding="utf-8"?>
<p:tagLst xmlns:p="http://schemas.openxmlformats.org/presentationml/2006/main">
  <p:tag name="KSO_WM_UNIT_HIGHLIGHT" val="0"/>
  <p:tag name="KSO_WM_UNIT_COMPATIBLE" val="0"/>
  <p:tag name="KSO_WM_DIAGRAM_GROUP_CODE" val="r1-1"/>
  <p:tag name="KSO_WM_UNIT_TYPE" val="r_i"/>
  <p:tag name="KSO_WM_UNIT_INDEX" val="1_20"/>
  <p:tag name="KSO_WM_UNIT_ID" val="diagram20201662_1*r_i*1_20"/>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TEXT_FILL_FORE_SCHEMECOLOR_INDEX" val="13"/>
  <p:tag name="KSO_WM_UNIT_TEXT_FILL_TYPE" val="1"/>
  <p:tag name="KSO_WM_UNIT_USESOURCEFORMAT_APPLY" val="1"/>
  <p:tag name="KSO_WM_UNIT_DIAGRAM_SCHEMECOLOR_ID" val="2"/>
</p:tagLst>
</file>

<file path=ppt/tags/tag531.xml><?xml version="1.0" encoding="utf-8"?>
<p:tagLst xmlns:p="http://schemas.openxmlformats.org/presentationml/2006/main">
  <p:tag name="KSO_WM_UNIT_HIGHLIGHT" val="0"/>
  <p:tag name="KSO_WM_UNIT_COMPATIBLE" val="0"/>
  <p:tag name="KSO_WM_DIAGRAM_GROUP_CODE" val="r1-1"/>
  <p:tag name="KSO_WM_UNIT_TYPE" val="r_i"/>
  <p:tag name="KSO_WM_UNIT_INDEX" val="1_21"/>
  <p:tag name="KSO_WM_UNIT_ID" val="diagram20201662_1*r_i*1_21"/>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TEXT_FILL_FORE_SCHEMECOLOR_INDEX" val="13"/>
  <p:tag name="KSO_WM_UNIT_TEXT_FILL_TYPE" val="1"/>
  <p:tag name="KSO_WM_UNIT_USESOURCEFORMAT_APPLY" val="1"/>
  <p:tag name="KSO_WM_UNIT_DIAGRAM_SCHEMECOLOR_ID" val="2"/>
</p:tagLst>
</file>

<file path=ppt/tags/tag532.xml><?xml version="1.0" encoding="utf-8"?>
<p:tagLst xmlns:p="http://schemas.openxmlformats.org/presentationml/2006/main">
  <p:tag name="KSO_WM_UNIT_HIGHLIGHT" val="0"/>
  <p:tag name="KSO_WM_UNIT_COMPATIBLE" val="0"/>
  <p:tag name="KSO_WM_DIAGRAM_GROUP_CODE" val="r1-1"/>
  <p:tag name="KSO_WM_UNIT_TYPE" val="r_i"/>
  <p:tag name="KSO_WM_UNIT_INDEX" val="1_22"/>
  <p:tag name="KSO_WM_UNIT_ID" val="diagram20201662_1*r_i*1_22"/>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TEXT_FILL_FORE_SCHEMECOLOR_INDEX" val="13"/>
  <p:tag name="KSO_WM_UNIT_TEXT_FILL_TYPE" val="1"/>
  <p:tag name="KSO_WM_UNIT_USESOURCEFORMAT_APPLY" val="1"/>
  <p:tag name="KSO_WM_UNIT_DIAGRAM_SCHEMECOLOR_ID" val="2"/>
</p:tagLst>
</file>

<file path=ppt/tags/tag533.xml><?xml version="1.0" encoding="utf-8"?>
<p:tagLst xmlns:p="http://schemas.openxmlformats.org/presentationml/2006/main">
  <p:tag name="KSO_WM_UNIT_HIGHLIGHT" val="0"/>
  <p:tag name="KSO_WM_UNIT_COMPATIBLE" val="0"/>
  <p:tag name="KSO_WM_DIAGRAM_GROUP_CODE" val="r1-1"/>
  <p:tag name="KSO_WM_UNIT_TYPE" val="r_i"/>
  <p:tag name="KSO_WM_UNIT_INDEX" val="1_24"/>
  <p:tag name="KSO_WM_UNIT_ID" val="diagram20201662_1*r_i*1_24"/>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TEXT_FILL_FORE_SCHEMECOLOR_INDEX" val="13"/>
  <p:tag name="KSO_WM_UNIT_TEXT_FILL_TYPE" val="1"/>
  <p:tag name="KSO_WM_UNIT_USESOURCEFORMAT_APPLY" val="1"/>
  <p:tag name="KSO_WM_UNIT_DIAGRAM_SCHEMECOLOR_ID" val="2"/>
</p:tagLst>
</file>

<file path=ppt/tags/tag534.xml><?xml version="1.0" encoding="utf-8"?>
<p:tagLst xmlns:p="http://schemas.openxmlformats.org/presentationml/2006/main">
  <p:tag name="KSO_WM_UNIT_HIGHLIGHT" val="0"/>
  <p:tag name="KSO_WM_UNIT_COMPATIBLE" val="0"/>
  <p:tag name="KSO_WM_DIAGRAM_GROUP_CODE" val="r1-1"/>
  <p:tag name="KSO_WM_UNIT_TYPE" val="r_i"/>
  <p:tag name="KSO_WM_UNIT_INDEX" val="1_25"/>
  <p:tag name="KSO_WM_UNIT_ID" val="diagram20201662_1*r_i*1_25"/>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TEXT_FILL_FORE_SCHEMECOLOR_INDEX" val="13"/>
  <p:tag name="KSO_WM_UNIT_TEXT_FILL_TYPE" val="1"/>
  <p:tag name="KSO_WM_UNIT_USESOURCEFORMAT_APPLY" val="1"/>
  <p:tag name="KSO_WM_UNIT_DIAGRAM_SCHEMECOLOR_ID" val="2"/>
</p:tagLst>
</file>

<file path=ppt/tags/tag535.xml><?xml version="1.0" encoding="utf-8"?>
<p:tagLst xmlns:p="http://schemas.openxmlformats.org/presentationml/2006/main">
  <p:tag name="KSO_WM_UNIT_HIGHLIGHT" val="0"/>
  <p:tag name="KSO_WM_UNIT_COMPATIBLE" val="0"/>
  <p:tag name="KSO_WM_DIAGRAM_GROUP_CODE" val="r1-1"/>
  <p:tag name="KSO_WM_UNIT_TYPE" val="r_i"/>
  <p:tag name="KSO_WM_UNIT_INDEX" val="1_26"/>
  <p:tag name="KSO_WM_UNIT_ID" val="diagram20201662_1*r_i*1_26"/>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2"/>
</p:tagLst>
</file>

<file path=ppt/tags/tag536.xml><?xml version="1.0" encoding="utf-8"?>
<p:tagLst xmlns:p="http://schemas.openxmlformats.org/presentationml/2006/main">
  <p:tag name="KSO_WM_UNIT_HIGHLIGHT" val="0"/>
  <p:tag name="KSO_WM_UNIT_COMPATIBLE" val="0"/>
  <p:tag name="KSO_WM_DIAGRAM_GROUP_CODE" val="r1-1"/>
  <p:tag name="KSO_WM_UNIT_TYPE" val="r_i"/>
  <p:tag name="KSO_WM_UNIT_INDEX" val="1_27"/>
  <p:tag name="KSO_WM_UNIT_ID" val="diagram20201662_1*r_i*1_27"/>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TEXT_FILL_FORE_SCHEMECOLOR_INDEX" val="13"/>
  <p:tag name="KSO_WM_UNIT_TEXT_FILL_TYPE" val="1"/>
  <p:tag name="KSO_WM_UNIT_USESOURCEFORMAT_APPLY" val="1"/>
  <p:tag name="KSO_WM_UNIT_DIAGRAM_SCHEMECOLOR_ID" val="2"/>
</p:tagLst>
</file>

<file path=ppt/tags/tag537.xml><?xml version="1.0" encoding="utf-8"?>
<p:tagLst xmlns:p="http://schemas.openxmlformats.org/presentationml/2006/main">
  <p:tag name="KSO_WM_UNIT_HIGHLIGHT" val="0"/>
  <p:tag name="KSO_WM_UNIT_COMPATIBLE" val="0"/>
  <p:tag name="KSO_WM_DIAGRAM_GROUP_CODE" val="r1-1"/>
  <p:tag name="KSO_WM_UNIT_TYPE" val="r_i"/>
  <p:tag name="KSO_WM_UNIT_INDEX" val="1_28"/>
  <p:tag name="KSO_WM_UNIT_ID" val="diagram20201662_1*r_i*1_28"/>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TEXT_FILL_FORE_SCHEMECOLOR_INDEX" val="13"/>
  <p:tag name="KSO_WM_UNIT_TEXT_FILL_TYPE" val="1"/>
  <p:tag name="KSO_WM_UNIT_USESOURCEFORMAT_APPLY" val="1"/>
  <p:tag name="KSO_WM_UNIT_DIAGRAM_SCHEMECOLOR_ID" val="2"/>
</p:tagLst>
</file>

<file path=ppt/tags/tag538.xml><?xml version="1.0" encoding="utf-8"?>
<p:tagLst xmlns:p="http://schemas.openxmlformats.org/presentationml/2006/main">
  <p:tag name="KSO_WM_UNIT_HIGHLIGHT" val="0"/>
  <p:tag name="KSO_WM_UNIT_COMPATIBLE" val="0"/>
  <p:tag name="KSO_WM_DIAGRAM_GROUP_CODE" val="r1-1"/>
  <p:tag name="KSO_WM_UNIT_TYPE" val="r_i"/>
  <p:tag name="KSO_WM_UNIT_INDEX" val="1_29"/>
  <p:tag name="KSO_WM_UNIT_ID" val="diagram20201662_1*r_i*1_29"/>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TEXT_FILL_FORE_SCHEMECOLOR_INDEX" val="13"/>
  <p:tag name="KSO_WM_UNIT_TEXT_FILL_TYPE" val="1"/>
  <p:tag name="KSO_WM_UNIT_USESOURCEFORMAT_APPLY" val="1"/>
  <p:tag name="KSO_WM_UNIT_DIAGRAM_SCHEMECOLOR_ID" val="2"/>
</p:tagLst>
</file>

<file path=ppt/tags/tag539.xml><?xml version="1.0" encoding="utf-8"?>
<p:tagLst xmlns:p="http://schemas.openxmlformats.org/presentationml/2006/main">
  <p:tag name="KSO_WM_UNIT_HIGHLIGHT" val="0"/>
  <p:tag name="KSO_WM_UNIT_COMPATIBLE" val="0"/>
  <p:tag name="KSO_WM_DIAGRAM_GROUP_CODE" val="r1-1"/>
  <p:tag name="KSO_WM_UNIT_TYPE" val="r_i"/>
  <p:tag name="KSO_WM_UNIT_INDEX" val="1_30"/>
  <p:tag name="KSO_WM_UNIT_ID" val="diagram20201662_1*r_i*1_30"/>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TEXT_FILL_FORE_SCHEMECOLOR_INDEX" val="13"/>
  <p:tag name="KSO_WM_UNIT_TEXT_FILL_TYPE" val="1"/>
  <p:tag name="KSO_WM_UNIT_USESOURCEFORMAT_APPLY" val="1"/>
  <p:tag name="KSO_WM_UNIT_DIAGRAM_SCHEMECOLOR_ID" val="2"/>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40.xml><?xml version="1.0" encoding="utf-8"?>
<p:tagLst xmlns:p="http://schemas.openxmlformats.org/presentationml/2006/main">
  <p:tag name="KSO_WM_UNIT_HIGHLIGHT" val="0"/>
  <p:tag name="KSO_WM_UNIT_COMPATIBLE" val="0"/>
  <p:tag name="KSO_WM_DIAGRAM_GROUP_CODE" val="r1-1"/>
  <p:tag name="KSO_WM_UNIT_TYPE" val="r_i"/>
  <p:tag name="KSO_WM_UNIT_INDEX" val="1_31"/>
  <p:tag name="KSO_WM_UNIT_ID" val="diagram20201662_1*r_i*1_31"/>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TEXT_FILL_FORE_SCHEMECOLOR_INDEX" val="13"/>
  <p:tag name="KSO_WM_UNIT_TEXT_FILL_TYPE" val="1"/>
  <p:tag name="KSO_WM_UNIT_USESOURCEFORMAT_APPLY" val="1"/>
  <p:tag name="KSO_WM_UNIT_DIAGRAM_SCHEMECOLOR_ID" val="2"/>
</p:tagLst>
</file>

<file path=ppt/tags/tag541.xml><?xml version="1.0" encoding="utf-8"?>
<p:tagLst xmlns:p="http://schemas.openxmlformats.org/presentationml/2006/main">
  <p:tag name="KSO_WM_UNIT_HIGHLIGHT" val="0"/>
  <p:tag name="KSO_WM_UNIT_COMPATIBLE" val="0"/>
  <p:tag name="KSO_WM_DIAGRAM_GROUP_CODE" val="r1-1"/>
  <p:tag name="KSO_WM_UNIT_TYPE" val="r_i"/>
  <p:tag name="KSO_WM_UNIT_INDEX" val="1_32"/>
  <p:tag name="KSO_WM_UNIT_ID" val="diagram20201662_1*r_i*1_32"/>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TEXT_FILL_FORE_SCHEMECOLOR_INDEX" val="13"/>
  <p:tag name="KSO_WM_UNIT_TEXT_FILL_TYPE" val="1"/>
  <p:tag name="KSO_WM_UNIT_USESOURCEFORMAT_APPLY" val="1"/>
  <p:tag name="KSO_WM_UNIT_DIAGRAM_SCHEMECOLOR_ID" val="2"/>
</p:tagLst>
</file>

<file path=ppt/tags/tag542.xml><?xml version="1.0" encoding="utf-8"?>
<p:tagLst xmlns:p="http://schemas.openxmlformats.org/presentationml/2006/main">
  <p:tag name="KSO_WM_UNIT_HIGHLIGHT" val="0"/>
  <p:tag name="KSO_WM_UNIT_COMPATIBLE" val="0"/>
  <p:tag name="KSO_WM_DIAGRAM_GROUP_CODE" val="r1-1"/>
  <p:tag name="KSO_WM_UNIT_TYPE" val="r_i"/>
  <p:tag name="KSO_WM_UNIT_INDEX" val="1_33"/>
  <p:tag name="KSO_WM_UNIT_ID" val="diagram20201662_1*r_i*1_33"/>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TEXT_FILL_FORE_SCHEMECOLOR_INDEX" val="13"/>
  <p:tag name="KSO_WM_UNIT_TEXT_FILL_TYPE" val="1"/>
  <p:tag name="KSO_WM_UNIT_USESOURCEFORMAT_APPLY" val="1"/>
  <p:tag name="KSO_WM_UNIT_DIAGRAM_SCHEMECOLOR_ID" val="2"/>
</p:tagLst>
</file>

<file path=ppt/tags/tag543.xml><?xml version="1.0" encoding="utf-8"?>
<p:tagLst xmlns:p="http://schemas.openxmlformats.org/presentationml/2006/main">
  <p:tag name="KSO_WM_UNIT_HIGHLIGHT" val="0"/>
  <p:tag name="KSO_WM_UNIT_COMPATIBLE" val="0"/>
  <p:tag name="KSO_WM_DIAGRAM_GROUP_CODE" val="r1-1"/>
  <p:tag name="KSO_WM_UNIT_TYPE" val="r_i"/>
  <p:tag name="KSO_WM_UNIT_INDEX" val="1_35"/>
  <p:tag name="KSO_WM_UNIT_ID" val="diagram20201662_1*r_i*1_35"/>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TEXT_FILL_FORE_SCHEMECOLOR_INDEX" val="13"/>
  <p:tag name="KSO_WM_UNIT_TEXT_FILL_TYPE" val="1"/>
  <p:tag name="KSO_WM_UNIT_USESOURCEFORMAT_APPLY" val="1"/>
  <p:tag name="KSO_WM_UNIT_DIAGRAM_SCHEMECOLOR_ID" val="2"/>
</p:tagLst>
</file>

<file path=ppt/tags/tag544.xml><?xml version="1.0" encoding="utf-8"?>
<p:tagLst xmlns:p="http://schemas.openxmlformats.org/presentationml/2006/main">
  <p:tag name="KSO_WM_UNIT_HIGHLIGHT" val="0"/>
  <p:tag name="KSO_WM_UNIT_COMPATIBLE" val="0"/>
  <p:tag name="KSO_WM_DIAGRAM_GROUP_CODE" val="r1-1"/>
  <p:tag name="KSO_WM_UNIT_TYPE" val="r_i"/>
  <p:tag name="KSO_WM_UNIT_INDEX" val="1_36"/>
  <p:tag name="KSO_WM_UNIT_ID" val="diagram20201662_1*r_i*1_36"/>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TEXT_FILL_FORE_SCHEMECOLOR_INDEX" val="13"/>
  <p:tag name="KSO_WM_UNIT_TEXT_FILL_TYPE" val="1"/>
  <p:tag name="KSO_WM_UNIT_USESOURCEFORMAT_APPLY" val="1"/>
  <p:tag name="KSO_WM_UNIT_DIAGRAM_SCHEMECOLOR_ID" val="2"/>
</p:tagLst>
</file>

<file path=ppt/tags/tag545.xml><?xml version="1.0" encoding="utf-8"?>
<p:tagLst xmlns:p="http://schemas.openxmlformats.org/presentationml/2006/main">
  <p:tag name="KSO_WM_UNIT_HIGHLIGHT" val="0"/>
  <p:tag name="KSO_WM_UNIT_COMPATIBLE" val="0"/>
  <p:tag name="KSO_WM_DIAGRAM_GROUP_CODE" val="r1-1"/>
  <p:tag name="KSO_WM_UNIT_TYPE" val="r_i"/>
  <p:tag name="KSO_WM_UNIT_INDEX" val="1_37"/>
  <p:tag name="KSO_WM_UNIT_ID" val="diagram20201662_1*r_i*1_37"/>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FILL_FORE_SCHEMECOLOR_INDEX" val="13"/>
  <p:tag name="KSO_WM_UNIT_FILL_TYPE" val="1"/>
  <p:tag name="KSO_WM_UNIT_TEXT_FILL_FORE_SCHEMECOLOR_INDEX" val="13"/>
  <p:tag name="KSO_WM_UNIT_TEXT_FILL_TYPE" val="1"/>
  <p:tag name="KSO_WM_UNIT_USESOURCEFORMAT_APPLY" val="1"/>
  <p:tag name="KSO_WM_UNIT_DIAGRAM_SCHEMECOLOR_ID" val="2"/>
</p:tagLst>
</file>

<file path=ppt/tags/tag546.xml><?xml version="1.0" encoding="utf-8"?>
<p:tagLst xmlns:p="http://schemas.openxmlformats.org/presentationml/2006/main">
  <p:tag name="KSO_WM_UNIT_HIGHLIGHT" val="0"/>
  <p:tag name="KSO_WM_UNIT_COMPATIBLE" val="0"/>
  <p:tag name="KSO_WM_DIAGRAM_GROUP_CODE" val="r1-1"/>
  <p:tag name="KSO_WM_UNIT_TYPE" val="r_i"/>
  <p:tag name="KSO_WM_UNIT_INDEX" val="1_38"/>
  <p:tag name="KSO_WM_UNIT_ID" val="diagram20201662_1*r_i*1_38"/>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TEXT_FILL_FORE_SCHEMECOLOR_INDEX" val="13"/>
  <p:tag name="KSO_WM_UNIT_TEXT_FILL_TYPE" val="1"/>
  <p:tag name="KSO_WM_UNIT_USESOURCEFORMAT_APPLY" val="1"/>
  <p:tag name="KSO_WM_UNIT_DIAGRAM_SCHEMECOLOR_ID" val="2"/>
</p:tagLst>
</file>

<file path=ppt/tags/tag547.xml><?xml version="1.0" encoding="utf-8"?>
<p:tagLst xmlns:p="http://schemas.openxmlformats.org/presentationml/2006/main">
  <p:tag name="KSO_WM_UNIT_HIGHLIGHT" val="0"/>
  <p:tag name="KSO_WM_UNIT_COMPATIBLE" val="0"/>
  <p:tag name="KSO_WM_DIAGRAM_GROUP_CODE" val="r1-1"/>
  <p:tag name="KSO_WM_UNIT_TYPE" val="r_i"/>
  <p:tag name="KSO_WM_UNIT_INDEX" val="1_39"/>
  <p:tag name="KSO_WM_UNIT_ID" val="diagram20201662_1*r_i*1_39"/>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2"/>
</p:tagLst>
</file>

<file path=ppt/tags/tag548.xml><?xml version="1.0" encoding="utf-8"?>
<p:tagLst xmlns:p="http://schemas.openxmlformats.org/presentationml/2006/main">
  <p:tag name="KSO_WM_UNIT_VALUE" val="46"/>
  <p:tag name="KSO_WM_UNIT_HIGHLIGHT" val="0"/>
  <p:tag name="KSO_WM_UNIT_COMPATIBLE" val="0"/>
  <p:tag name="KSO_WM_DIAGRAM_GROUP_CODE" val="r1-1"/>
  <p:tag name="KSO_WM_UNIT_TYPE" val="r_v"/>
  <p:tag name="KSO_WM_UNIT_INDEX" val="1_1"/>
  <p:tag name="KSO_WM_UNIT_ID" val="diagram20201662_1*r_v*1_1"/>
  <p:tag name="KSO_WM_TEMPLATE_CATEGORY" val="diagram"/>
  <p:tag name="KSO_WM_TEMPLATE_INDEX" val="20201662"/>
  <p:tag name="KSO_WM_UNIT_LAYERLEVEL" val="1_1"/>
  <p:tag name="KSO_WM_TAG_VERSION" val="1.0"/>
  <p:tag name="KSO_WM_BEAUTIFY_FLAG" val="#wm#"/>
  <p:tag name="KSO_WM_UNIT_PRESET_TEXT" val="单击此处添加文本具体内容，简明扼要的阐述您的观点。"/>
  <p:tag name="KSO_WM_UNIT_NOCLEAR" val="0"/>
  <p:tag name="KSO_WM_UNIT_DIAGRAM_ISNUMVISUAL" val="0"/>
  <p:tag name="KSO_WM_UNIT_DIAGRAM_ISREFERUNIT" val="0"/>
  <p:tag name="KSO_WM_UNIT_DIAGRAM_CONTRAST_TITLE_CNT" val="2"/>
  <p:tag name="KSO_WM_UNIT_DIAGRAM_DIMENSION_TITLE_CNT" val="1"/>
  <p:tag name="KSO_WM_UNIT_TEXT_FILL_FORE_SCHEMECOLOR_INDEX" val="13"/>
  <p:tag name="KSO_WM_UNIT_TEXT_FILL_TYPE" val="1"/>
  <p:tag name="KSO_WM_UNIT_USESOURCEFORMAT_APPLY" val="1"/>
  <p:tag name="KSO_WM_UNIT_DIAGRAM_SCHEMECOLOR_ID" val="2"/>
</p:tagLst>
</file>

<file path=ppt/tags/tag549.xml><?xml version="1.0" encoding="utf-8"?>
<p:tagLst xmlns:p="http://schemas.openxmlformats.org/presentationml/2006/main">
  <p:tag name="KSO_WM_UNIT_VALUE" val="16"/>
  <p:tag name="KSO_WM_UNIT_HIGHLIGHT" val="0"/>
  <p:tag name="KSO_WM_UNIT_COMPATIBLE" val="0"/>
  <p:tag name="KSO_WM_DIAGRAM_GROUP_CODE" val="r1-1"/>
  <p:tag name="KSO_WM_UNIT_TYPE" val="r_t"/>
  <p:tag name="KSO_WM_UNIT_INDEX" val="1_1"/>
  <p:tag name="KSO_WM_UNIT_ID" val="diagram20201662_1*r_t*1_1"/>
  <p:tag name="KSO_WM_TEMPLATE_CATEGORY" val="diagram"/>
  <p:tag name="KSO_WM_TEMPLATE_INDEX" val="20201662"/>
  <p:tag name="KSO_WM_UNIT_LAYERLEVEL" val="1_1"/>
  <p:tag name="KSO_WM_TAG_VERSION" val="1.0"/>
  <p:tag name="KSO_WM_BEAUTIFY_FLAG" val="#wm#"/>
  <p:tag name="KSO_WM_UNIT_PRESET_TEXT" val="单击此处添加标题"/>
  <p:tag name="KSO_WM_UNIT_NOCLEAR" val="0"/>
  <p:tag name="KSO_WM_UNIT_DIAGRAM_ISNUMVISUAL" val="0"/>
  <p:tag name="KSO_WM_UNIT_DIAGRAM_ISREFERUNIT" val="0"/>
  <p:tag name="KSO_WM_UNIT_DIAGRAM_CONTRAST_TITLE_CNT" val="2"/>
  <p:tag name="KSO_WM_UNIT_DIAGRAM_DIMENSION_TITLE_CNT" val="1"/>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2"/>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50.xml><?xml version="1.0" encoding="utf-8"?>
<p:tagLst xmlns:p="http://schemas.openxmlformats.org/presentationml/2006/main">
  <p:tag name="KSO_WM_UNIT_HIGHLIGHT" val="0"/>
  <p:tag name="KSO_WM_UNIT_COMPATIBLE" val="0"/>
  <p:tag name="KSO_WM_DIAGRAM_GROUP_CODE" val="r1-1"/>
  <p:tag name="KSO_WM_UNIT_TYPE" val="r_i"/>
  <p:tag name="KSO_WM_UNIT_INDEX" val="1_40"/>
  <p:tag name="KSO_WM_UNIT_ID" val="diagram20201662_1*r_i*1_40"/>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2"/>
</p:tagLst>
</file>

<file path=ppt/tags/tag551.xml><?xml version="1.0" encoding="utf-8"?>
<p:tagLst xmlns:p="http://schemas.openxmlformats.org/presentationml/2006/main">
  <p:tag name="KSO_WM_UNIT_VALUE" val="46"/>
  <p:tag name="KSO_WM_UNIT_HIGHLIGHT" val="0"/>
  <p:tag name="KSO_WM_UNIT_COMPATIBLE" val="0"/>
  <p:tag name="KSO_WM_DIAGRAM_GROUP_CODE" val="r1-1"/>
  <p:tag name="KSO_WM_UNIT_TYPE" val="r_v"/>
  <p:tag name="KSO_WM_UNIT_INDEX" val="1_2"/>
  <p:tag name="KSO_WM_UNIT_ID" val="diagram20201662_1*r_v*1_2"/>
  <p:tag name="KSO_WM_TEMPLATE_CATEGORY" val="diagram"/>
  <p:tag name="KSO_WM_TEMPLATE_INDEX" val="20201662"/>
  <p:tag name="KSO_WM_UNIT_LAYERLEVEL" val="1_1"/>
  <p:tag name="KSO_WM_TAG_VERSION" val="1.0"/>
  <p:tag name="KSO_WM_BEAUTIFY_FLAG" val="#wm#"/>
  <p:tag name="KSO_WM_UNIT_PRESET_TEXT" val="单击此处添加文本具体内容，简明扼要的阐述您的观点。"/>
  <p:tag name="KSO_WM_UNIT_NOCLEAR" val="0"/>
  <p:tag name="KSO_WM_UNIT_DIAGRAM_ISNUMVISUAL" val="0"/>
  <p:tag name="KSO_WM_UNIT_DIAGRAM_ISREFERUNIT" val="0"/>
  <p:tag name="KSO_WM_UNIT_DIAGRAM_CONTRAST_TITLE_CNT" val="2"/>
  <p:tag name="KSO_WM_UNIT_DIAGRAM_DIMENSION_TITLE_CNT" val="1"/>
  <p:tag name="KSO_WM_UNIT_TEXT_FILL_FORE_SCHEMECOLOR_INDEX" val="13"/>
  <p:tag name="KSO_WM_UNIT_TEXT_FILL_TYPE" val="1"/>
  <p:tag name="KSO_WM_UNIT_USESOURCEFORMAT_APPLY" val="1"/>
  <p:tag name="KSO_WM_UNIT_DIAGRAM_SCHEMECOLOR_ID" val="2"/>
</p:tagLst>
</file>

<file path=ppt/tags/tag552.xml><?xml version="1.0" encoding="utf-8"?>
<p:tagLst xmlns:p="http://schemas.openxmlformats.org/presentationml/2006/main">
  <p:tag name="KSO_WM_UNIT_VALUE" val="16"/>
  <p:tag name="KSO_WM_UNIT_HIGHLIGHT" val="0"/>
  <p:tag name="KSO_WM_UNIT_COMPATIBLE" val="0"/>
  <p:tag name="KSO_WM_DIAGRAM_GROUP_CODE" val="r1-1"/>
  <p:tag name="KSO_WM_UNIT_TYPE" val="r_t"/>
  <p:tag name="KSO_WM_UNIT_INDEX" val="1_2"/>
  <p:tag name="KSO_WM_UNIT_ID" val="diagram20201662_1*r_t*1_2"/>
  <p:tag name="KSO_WM_TEMPLATE_CATEGORY" val="diagram"/>
  <p:tag name="KSO_WM_TEMPLATE_INDEX" val="20201662"/>
  <p:tag name="KSO_WM_UNIT_LAYERLEVEL" val="1_1"/>
  <p:tag name="KSO_WM_TAG_VERSION" val="1.0"/>
  <p:tag name="KSO_WM_BEAUTIFY_FLAG" val="#wm#"/>
  <p:tag name="KSO_WM_UNIT_PRESET_TEXT" val="单击此处添加标题"/>
  <p:tag name="KSO_WM_UNIT_NOCLEAR" val="0"/>
  <p:tag name="KSO_WM_UNIT_DIAGRAM_ISNUMVISUAL" val="0"/>
  <p:tag name="KSO_WM_UNIT_DIAGRAM_ISREFERUNIT" val="0"/>
  <p:tag name="KSO_WM_UNIT_DIAGRAM_CONTRAST_TITLE_CNT" val="2"/>
  <p:tag name="KSO_WM_UNIT_DIAGRAM_DIMENSION_TITLE_CNT" val="1"/>
  <p:tag name="KSO_WM_UNIT_FILL_FORE_SCHEMECOLOR_INDEX" val="10"/>
  <p:tag name="KSO_WM_UNIT_FILL_TYPE" val="1"/>
  <p:tag name="KSO_WM_UNIT_TEXT_FILL_FORE_SCHEMECOLOR_INDEX" val="14"/>
  <p:tag name="KSO_WM_UNIT_TEXT_FILL_TYPE" val="1"/>
  <p:tag name="KSO_WM_UNIT_USESOURCEFORMAT_APPLY" val="1"/>
  <p:tag name="KSO_WM_UNIT_DIAGRAM_SCHEMECOLOR_ID" val="2"/>
</p:tagLst>
</file>

<file path=ppt/tags/tag553.xml><?xml version="1.0" encoding="utf-8"?>
<p:tagLst xmlns:p="http://schemas.openxmlformats.org/presentationml/2006/main">
  <p:tag name="KSO_WM_UNIT_HIGHLIGHT" val="0"/>
  <p:tag name="KSO_WM_UNIT_COMPATIBLE" val="0"/>
  <p:tag name="KSO_WM_DIAGRAM_GROUP_CODE" val="r1-1"/>
  <p:tag name="KSO_WM_UNIT_TYPE" val="r_i"/>
  <p:tag name="KSO_WM_UNIT_INDEX" val="1_41"/>
  <p:tag name="KSO_WM_UNIT_ID" val="diagram20201662_1*r_i*1_41"/>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2"/>
</p:tagLst>
</file>

<file path=ppt/tags/tag554.xml><?xml version="1.0" encoding="utf-8"?>
<p:tagLst xmlns:p="http://schemas.openxmlformats.org/presentationml/2006/main">
  <p:tag name="KSO_WM_UNIT_TABLE_BEAUTIFY" val="smartTable{173ef540-748c-4e58-afe3-62878b97f6f0}"/>
</p:tagLst>
</file>

<file path=ppt/tags/tag555.xml><?xml version="1.0" encoding="utf-8"?>
<p:tagLst xmlns:p="http://schemas.openxmlformats.org/presentationml/2006/main">
  <p:tag name="ISPRING_PRESENTATION_TITLE" val="PowerPoint 演示文稿"/>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89.xml><?xml version="1.0" encoding="utf-8"?>
<p:tagLst xmlns:p="http://schemas.openxmlformats.org/presentationml/2006/main">
  <p:tag name="KSO_WM_UNIT_TYPE" val="i"/>
  <p:tag name="KSO_WM_UNIT_SUBTYPE" val="h"/>
  <p:tag name="KSO_WM_SLIDE_BACKGROUND_TYPE" val="frame"/>
  <p:tag name="KSO_WM_SLIDE_BK_DARK_LIGHT" val="2"/>
  <p:tag name="KSO_WM_UNIT_HIGHLIGHT" val="0"/>
  <p:tag name="KSO_WM_UNIT_COMPATIBLE" val="0"/>
  <p:tag name="KSO_WM_UNIT_DIAGRAM_ISNUMVISUAL" val="0"/>
  <p:tag name="KSO_WM_UNIT_DIAGRAM_ISREFERUNIT" val="0"/>
  <p:tag name="KSO_WM_UNIT_INDEX" val="0"/>
  <p:tag name="KSO_WM_UNIT_ID" val="_13*i*0"/>
  <p:tag name="KSO_WM_UNIT_BK_DARK_LIGHT" val="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y"/>
  <p:tag name="KSO_WM_UNIT_INDEX" val="1"/>
  <p:tag name="KSO_WM_UNIT_ID" val="_1*y*1"/>
  <p:tag name="KSO_WM_SLIDE_BACKGROUND_MASK_FLAG" val="1"/>
</p:tagLst>
</file>

<file path=ppt/tags/tag90.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1.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97.xml><?xml version="1.0" encoding="utf-8"?>
<p:tagLst xmlns:p="http://schemas.openxmlformats.org/presentationml/2006/main">
  <p:tag name="KSO_WM_UNIT_TYPE" val="i"/>
  <p:tag name="KSO_WM_UNIT_SUBTYPE" val="h"/>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NDEX" val="0"/>
  <p:tag name="KSO_WM_UNIT_ID" val="_14*i*0"/>
  <p:tag name="KSO_WM_UNIT_BK_DARK_LIGHT" val="2"/>
  <p:tag name="KSO_WM_UNIT_LAYERLEVEL" val="1"/>
  <p:tag name="KSO_WM_TAG_VERSION" val="1.0"/>
  <p:tag name="KSO_WM_BEAUTIFY_FLAG" val="#wm#"/>
</p:tagLst>
</file>

<file path=ppt/tags/tag98.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heme/theme1.xml><?xml version="1.0" encoding="utf-8"?>
<a:theme xmlns:a="http://schemas.openxmlformats.org/drawingml/2006/main" name="Office 主题​​">
  <a:themeElements>
    <a:clrScheme name="自定义 35">
      <a:dk1>
        <a:sysClr val="windowText" lastClr="000000"/>
      </a:dk1>
      <a:lt1>
        <a:sysClr val="window" lastClr="FFFFFF"/>
      </a:lt1>
      <a:dk2>
        <a:srgbClr val="44546A"/>
      </a:dk2>
      <a:lt2>
        <a:srgbClr val="E7E6E6"/>
      </a:lt2>
      <a:accent1>
        <a:srgbClr val="ED796F"/>
      </a:accent1>
      <a:accent2>
        <a:srgbClr val="ED796F"/>
      </a:accent2>
      <a:accent3>
        <a:srgbClr val="ED796F"/>
      </a:accent3>
      <a:accent4>
        <a:srgbClr val="ED796F"/>
      </a:accent4>
      <a:accent5>
        <a:srgbClr val="ED796F"/>
      </a:accent5>
      <a:accent6>
        <a:srgbClr val="ED796F"/>
      </a:accent6>
      <a:hlink>
        <a:srgbClr val="0563C1"/>
      </a:hlink>
      <a:folHlink>
        <a:srgbClr val="954F72"/>
      </a:folHlink>
    </a:clrScheme>
    <a:fontScheme name="mzjsdjx4">
      <a:majorFont>
        <a:latin typeface="黑体"/>
        <a:ea typeface="黑体"/>
        <a:cs typeface=""/>
      </a:majorFont>
      <a:minorFont>
        <a:latin typeface="黑体"/>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
      <a:dk1>
        <a:sysClr val="windowText" lastClr="000000"/>
      </a:dk1>
      <a:lt1>
        <a:sysClr val="window" lastClr="FFFFFF"/>
      </a:lt1>
      <a:dk2>
        <a:srgbClr val="E8EEEE"/>
      </a:dk2>
      <a:lt2>
        <a:srgbClr val="FFFFFF"/>
      </a:lt2>
      <a:accent1>
        <a:srgbClr val="3596A3"/>
      </a:accent1>
      <a:accent2>
        <a:srgbClr val="48998D"/>
      </a:accent2>
      <a:accent3>
        <a:srgbClr val="5C9B77"/>
      </a:accent3>
      <a:accent4>
        <a:srgbClr val="6F9E61"/>
      </a:accent4>
      <a:accent5>
        <a:srgbClr val="83A04B"/>
      </a:accent5>
      <a:accent6>
        <a:srgbClr val="96A335"/>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宋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0.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1.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2.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3.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4.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5.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6.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7.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8.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9.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0.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1.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2.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3.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4.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5.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6.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7.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8.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9.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3.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30.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31.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32.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33.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34.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4.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5.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6.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7.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8.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9.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docProps/app.xml><?xml version="1.0" encoding="utf-8"?>
<Properties xmlns="http://schemas.openxmlformats.org/officeDocument/2006/extended-properties" xmlns:vt="http://schemas.openxmlformats.org/officeDocument/2006/docPropsVTypes">
  <TotalTime>0</TotalTime>
  <Words>6040</Words>
  <Application>WPS 演示</Application>
  <PresentationFormat>宽屏</PresentationFormat>
  <Paragraphs>725</Paragraphs>
  <Slides>49</Slides>
  <Notes>23</Notes>
  <HiddenSlides>0</HiddenSlides>
  <MMClips>0</MMClips>
  <ScaleCrop>false</ScaleCrop>
  <HeadingPairs>
    <vt:vector size="6" baseType="variant">
      <vt:variant>
        <vt:lpstr>已用的字体</vt:lpstr>
      </vt:variant>
      <vt:variant>
        <vt:i4>41</vt:i4>
      </vt:variant>
      <vt:variant>
        <vt:lpstr>主题</vt:lpstr>
      </vt:variant>
      <vt:variant>
        <vt:i4>2</vt:i4>
      </vt:variant>
      <vt:variant>
        <vt:lpstr>幻灯片标题</vt:lpstr>
      </vt:variant>
      <vt:variant>
        <vt:i4>49</vt:i4>
      </vt:variant>
    </vt:vector>
  </HeadingPairs>
  <TitlesOfParts>
    <vt:vector size="92" baseType="lpstr">
      <vt:lpstr>Arial</vt:lpstr>
      <vt:lpstr>宋体</vt:lpstr>
      <vt:lpstr>Wingdings</vt:lpstr>
      <vt:lpstr>黑体</vt:lpstr>
      <vt:lpstr>微软雅黑</vt:lpstr>
      <vt:lpstr>汉仪旗黑-85S</vt:lpstr>
      <vt:lpstr>汉仪旗黑-55简</vt:lpstr>
      <vt:lpstr>Calibri Light</vt:lpstr>
      <vt:lpstr>Roboto Light</vt:lpstr>
      <vt:lpstr>楷体</vt:lpstr>
      <vt:lpstr>字魂59号-创粗黑</vt:lpstr>
      <vt:lpstr>Times New Roman</vt:lpstr>
      <vt:lpstr>Arial Unicode MS</vt:lpstr>
      <vt:lpstr>方正兰亭黑_GBK</vt:lpstr>
      <vt:lpstr>Calibri</vt:lpstr>
      <vt:lpstr>Segoe UI</vt:lpstr>
      <vt:lpstr>Wingdings</vt:lpstr>
      <vt:lpstr>Lato Regular</vt:lpstr>
      <vt:lpstr>方正大黑体_GBK</vt:lpstr>
      <vt:lpstr>+中文标题</vt:lpstr>
      <vt:lpstr>不给糖就捣蛋的万圣节</vt:lpstr>
      <vt:lpstr>Gill Sans</vt:lpstr>
      <vt:lpstr>WPS-Bullets</vt:lpstr>
      <vt:lpstr>WPS-Numbers</vt:lpstr>
      <vt:lpstr>Kaiti SC Regular</vt:lpstr>
      <vt:lpstr>楷体_GB2312</vt:lpstr>
      <vt:lpstr>Varela</vt:lpstr>
      <vt:lpstr>Arial</vt:lpstr>
      <vt:lpstr>幼圆</vt:lpstr>
      <vt:lpstr>微软雅黑 Light</vt:lpstr>
      <vt:lpstr>Calibri</vt:lpstr>
      <vt:lpstr>Source Sans Pro ExtraLight</vt:lpstr>
      <vt:lpstr>+中文正文</vt:lpstr>
      <vt:lpstr>Roboto</vt:lpstr>
      <vt:lpstr>Gill Sans MT</vt:lpstr>
      <vt:lpstr>微软简老宋</vt:lpstr>
      <vt:lpstr>等线</vt:lpstr>
      <vt:lpstr>Kartika</vt:lpstr>
      <vt:lpstr>Lato Light</vt:lpstr>
      <vt:lpstr>Bebas</vt:lpstr>
      <vt:lpstr>方正兰亭粗黑_GBK</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一、学习动机的实质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miao mengya</dc:creator>
  <cp:lastModifiedBy>六月</cp:lastModifiedBy>
  <cp:revision>30</cp:revision>
  <dcterms:created xsi:type="dcterms:W3CDTF">2021-08-19T04:12:00Z</dcterms:created>
  <dcterms:modified xsi:type="dcterms:W3CDTF">2021-09-02T07:35:17Z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2052-11.3.0.9228</vt:lpwstr>
  </property>
  <property fmtid="{D5CDD505-2E9C-101B-9397-08002B2CF9AE}" pid="3" name="ICV">
    <vt:lpwstr>02D7E0E1A2C64176951E24E209DC0156</vt:lpwstr>
  </property>
</Properties>
</file>